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4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77" r:id="rId5"/>
    <p:sldMasterId id="2147483802" r:id="rId6"/>
    <p:sldMasterId id="2147483827" r:id="rId7"/>
  </p:sldMasterIdLst>
  <p:notesMasterIdLst>
    <p:notesMasterId r:id="rId22"/>
  </p:notesMasterIdLst>
  <p:handoutMasterIdLst>
    <p:handoutMasterId r:id="rId23"/>
  </p:handoutMasterIdLst>
  <p:sldIdLst>
    <p:sldId id="433" r:id="rId8"/>
    <p:sldId id="2147474340" r:id="rId9"/>
    <p:sldId id="2147474341" r:id="rId10"/>
    <p:sldId id="2147474389" r:id="rId11"/>
    <p:sldId id="2147474381" r:id="rId12"/>
    <p:sldId id="2147474262" r:id="rId13"/>
    <p:sldId id="2147474384" r:id="rId14"/>
    <p:sldId id="2147474383" r:id="rId15"/>
    <p:sldId id="2147474386" r:id="rId16"/>
    <p:sldId id="2147474387" r:id="rId17"/>
    <p:sldId id="2147474388" r:id="rId18"/>
    <p:sldId id="33172" r:id="rId19"/>
    <p:sldId id="2147474390" r:id="rId20"/>
    <p:sldId id="2147474373" r:id="rId21"/>
  </p:sldIdLst>
  <p:sldSz cx="12192000" cy="6858000"/>
  <p:notesSz cx="6805613" cy="9939338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152">
          <p15:clr>
            <a:srgbClr val="A4A3A4"/>
          </p15:clr>
        </p15:guide>
        <p15:guide id="7" orient="horz" pos="4020" userDrawn="1">
          <p15:clr>
            <a:srgbClr val="A4A3A4"/>
          </p15:clr>
        </p15:guide>
        <p15:guide id="12" orient="horz" pos="2163" userDrawn="1">
          <p15:clr>
            <a:srgbClr val="A4A3A4"/>
          </p15:clr>
        </p15:guide>
        <p15:guide id="15" pos="384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D2F1956-43A9-34E8-8A5C-9CA1BC27AA8C}" name="Ankit Anil Shinde" initials="" userId="S::AnkitAnil.Shinde@kantar.com::862b18de-9097-4e6c-a957-a82353e7680f" providerId="AD"/>
  <p188:author id="{01442488-C4C7-F4C4-469B-9B91A001ECF4}" name="Binumol Abraham" initials="BA" userId="S::Binumol.Abraham@kantar.com::07d7e17d-08eb-4109-a96f-acdfbf6a7e2a" providerId="AD"/>
  <p188:author id="{B7D173A4-7D36-6628-055C-01AEB7A91FB3}" name="Mitchell, Alexia (KTMLP)" initials="MA(" userId="S::alexia.mitchell@kantar.com::c49c006f-6766-44ce-978c-7c365abb019e" providerId="AD"/>
  <p188:author id="{28B462AF-17A3-D767-87EF-912C54F845FA}" name="Monali Pal" initials="MP" userId="S::Monali.Pal@kantar.com::8a4dcba3-5b72-4e05-90d1-abeaaa90faca" providerId="AD"/>
  <p188:author id="{1B1BAFB8-EA5B-3D87-0B46-1D126084ED36}" name="P, Jayakrishnan (KTBGL)" initials="PJ(" userId="S::Jayakrishnan.P@kantar.com::b2d8ce71-2134-4093-ac32-41225fa3cbc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D1F4"/>
    <a:srgbClr val="F4ECFA"/>
    <a:srgbClr val="000000"/>
    <a:srgbClr val="FFFFFF"/>
    <a:srgbClr val="EDEDEA"/>
    <a:srgbClr val="ECF2F2"/>
    <a:srgbClr val="483013"/>
    <a:srgbClr val="1C1A17"/>
    <a:srgbClr val="542714"/>
    <a:srgbClr val="B788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C76FCA-B988-4F3E-D899-B8425BEB44D5}" v="3" dt="2025-12-09T03:35:25.587"/>
    <p1510:client id="{F030ACFD-4A76-F399-18E8-0F6A6AD3FA92}" v="5" dt="2025-12-08T10:32:54.727"/>
    <p1510:client id="{FBEF349A-4D64-4384-9838-866EB2671E23}" v="25" dt="2025-12-08T09:04:52.576"/>
    <p1510:client id="{FDCB3CBC-26D8-47F6-B507-67B1F7F2197D}" v="5" dt="2025-12-08T10:33:17.567"/>
    <p1510:client id="{FF9F1631-36E1-4EC0-B68D-0A65699888CC}" v="766" dt="2025-12-09T05:56:47.3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4152"/>
        <p:guide orient="horz" pos="4020"/>
        <p:guide orient="horz" pos="2163"/>
        <p:guide pos="3842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ags" Target="tags/tag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nivasan Sridharan" userId="S::srinivasan.sridharan@kantar.com::52ae161d-1734-4d95-802f-c1ffbed6845b" providerId="AD" clId="Web-{F030ACFD-4A76-F399-18E8-0F6A6AD3FA92}"/>
    <pc:docChg chg="delSld modSld">
      <pc:chgData name="Srinivasan Sridharan" userId="S::srinivasan.sridharan@kantar.com::52ae161d-1734-4d95-802f-c1ffbed6845b" providerId="AD" clId="Web-{F030ACFD-4A76-F399-18E8-0F6A6AD3FA92}" dt="2025-12-08T10:32:54.727" v="5"/>
      <pc:docMkLst>
        <pc:docMk/>
      </pc:docMkLst>
      <pc:sldChg chg="modSp del">
        <pc:chgData name="Srinivasan Sridharan" userId="S::srinivasan.sridharan@kantar.com::52ae161d-1734-4d95-802f-c1ffbed6845b" providerId="AD" clId="Web-{F030ACFD-4A76-F399-18E8-0F6A6AD3FA92}" dt="2025-12-08T10:32:43.789" v="1"/>
        <pc:sldMkLst>
          <pc:docMk/>
          <pc:sldMk cId="3918899090" sldId="33172"/>
        </pc:sldMkLst>
        <pc:graphicFrameChg chg="mod">
          <ac:chgData name="Srinivasan Sridharan" userId="S::srinivasan.sridharan@kantar.com::52ae161d-1734-4d95-802f-c1ffbed6845b" providerId="AD" clId="Web-{F030ACFD-4A76-F399-18E8-0F6A6AD3FA92}" dt="2025-12-08T10:26:49.577" v="0" actId="14100"/>
          <ac:graphicFrameMkLst>
            <pc:docMk/>
            <pc:sldMk cId="3918899090" sldId="33172"/>
            <ac:graphicFrameMk id="6" creationId="{83475956-7E7E-338C-A3B9-17E142828B5D}"/>
          </ac:graphicFrameMkLst>
        </pc:graphicFrameChg>
      </pc:sldChg>
      <pc:sldChg chg="addSp delSp modSp">
        <pc:chgData name="Srinivasan Sridharan" userId="S::srinivasan.sridharan@kantar.com::52ae161d-1734-4d95-802f-c1ffbed6845b" providerId="AD" clId="Web-{F030ACFD-4A76-F399-18E8-0F6A6AD3FA92}" dt="2025-12-08T10:32:54.727" v="5"/>
        <pc:sldMkLst>
          <pc:docMk/>
          <pc:sldMk cId="1698486774" sldId="2147474389"/>
        </pc:sldMkLst>
        <pc:spChg chg="add del mod">
          <ac:chgData name="Srinivasan Sridharan" userId="S::srinivasan.sridharan@kantar.com::52ae161d-1734-4d95-802f-c1ffbed6845b" providerId="AD" clId="Web-{F030ACFD-4A76-F399-18E8-0F6A6AD3FA92}" dt="2025-12-08T10:32:54.727" v="5"/>
          <ac:spMkLst>
            <pc:docMk/>
            <pc:sldMk cId="1698486774" sldId="2147474389"/>
            <ac:spMk id="2" creationId="{D472AFDE-6BA3-3204-26EA-53612CBED2DB}"/>
          </ac:spMkLst>
        </pc:spChg>
      </pc:sldChg>
    </pc:docChg>
  </pc:docChgLst>
  <pc:docChgLst>
    <pc:chgData name="Naman Jain" userId="aa554cff-a81d-4a6e-baf5-eaac32ce4162" providerId="ADAL" clId="{6EE5F301-4F68-4475-9675-D248B074BCCD}"/>
    <pc:docChg chg="custSel addSld modSld">
      <pc:chgData name="Naman Jain" userId="aa554cff-a81d-4a6e-baf5-eaac32ce4162" providerId="ADAL" clId="{6EE5F301-4F68-4475-9675-D248B074BCCD}" dt="2025-12-08T09:04:52.576" v="23" actId="572"/>
      <pc:docMkLst>
        <pc:docMk/>
      </pc:docMkLst>
      <pc:sldChg chg="addSp delSp modSp add mod modClrScheme chgLayout">
        <pc:chgData name="Naman Jain" userId="aa554cff-a81d-4a6e-baf5-eaac32ce4162" providerId="ADAL" clId="{6EE5F301-4F68-4475-9675-D248B074BCCD}" dt="2025-12-08T09:04:52.576" v="23" actId="572"/>
        <pc:sldMkLst>
          <pc:docMk/>
          <pc:sldMk cId="1698486774" sldId="2147474389"/>
        </pc:sldMkLst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4" creationId="{99AA43E2-EBB1-DCA0-4387-05CF7416216A}"/>
          </ac:spMkLst>
        </pc:spChg>
        <pc:spChg chg="mod">
          <ac:chgData name="Naman Jain" userId="aa554cff-a81d-4a6e-baf5-eaac32ce4162" providerId="ADAL" clId="{6EE5F301-4F68-4475-9675-D248B074BCCD}" dt="2025-12-08T09:01:40.608" v="16" actId="26606"/>
          <ac:spMkLst>
            <pc:docMk/>
            <pc:sldMk cId="1698486774" sldId="2147474389"/>
            <ac:spMk id="11" creationId="{05C875A7-A9E0-E4E1-4244-8CBC2804681B}"/>
          </ac:spMkLst>
        </pc:spChg>
        <pc:spChg chg="del mod">
          <ac:chgData name="Naman Jain" userId="aa554cff-a81d-4a6e-baf5-eaac32ce4162" providerId="ADAL" clId="{6EE5F301-4F68-4475-9675-D248B074BCCD}" dt="2025-12-08T09:01:46.624" v="18" actId="1076"/>
          <ac:spMkLst>
            <pc:docMk/>
            <pc:sldMk cId="1698486774" sldId="2147474389"/>
            <ac:spMk id="12" creationId="{637C78ED-3B85-D96C-B9D9-5631121544AE}"/>
          </ac:spMkLst>
        </pc:spChg>
        <pc:spChg chg="add mod">
          <ac:chgData name="Naman Jain" userId="aa554cff-a81d-4a6e-baf5-eaac32ce4162" providerId="ADAL" clId="{6EE5F301-4F68-4475-9675-D248B074BCCD}" dt="2025-12-08T09:01:40.608" v="16" actId="26606"/>
          <ac:spMkLst>
            <pc:docMk/>
            <pc:sldMk cId="1698486774" sldId="2147474389"/>
            <ac:spMk id="17" creationId="{B6248E88-813F-0616-270B-3E9578FBB039}"/>
          </ac:spMkLst>
        </pc:spChg>
        <pc:spChg chg="add mod">
          <ac:chgData name="Naman Jain" userId="aa554cff-a81d-4a6e-baf5-eaac32ce4162" providerId="ADAL" clId="{6EE5F301-4F68-4475-9675-D248B074BCCD}" dt="2025-12-08T09:01:40.608" v="16" actId="26606"/>
          <ac:spMkLst>
            <pc:docMk/>
            <pc:sldMk cId="1698486774" sldId="2147474389"/>
            <ac:spMk id="19" creationId="{EBBC2645-5204-1439-2A10-3E911BC16965}"/>
          </ac:spMkLst>
        </pc:spChg>
        <pc:spChg chg="add del mod">
          <ac:chgData name="Naman Jain" userId="aa554cff-a81d-4a6e-baf5-eaac32ce4162" providerId="ADAL" clId="{6EE5F301-4F68-4475-9675-D248B074BCCD}" dt="2025-12-08T09:01:44.827" v="17" actId="478"/>
          <ac:spMkLst>
            <pc:docMk/>
            <pc:sldMk cId="1698486774" sldId="2147474389"/>
            <ac:spMk id="21" creationId="{3FA4FE95-9512-4A17-94CF-A6FCB75DA453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35" creationId="{72374781-288D-E3C2-1F1C-7770338F98BD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37" creationId="{15F81AB6-1BED-50E6-B61A-898DB7ED8395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41" creationId="{C4EDA322-3AB9-B309-7EC8-625E959B1279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43" creationId="{E69FDC77-03A4-9BAA-2604-C6E7400A05D7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45" creationId="{402E75DC-E7AD-C1C1-7476-B6D3DCE62BCD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51" creationId="{331DC2AC-A35A-9AAF-759D-D7AB1A85C8D2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52" creationId="{870FCC45-AE6E-7D0A-91CF-FCD4303DCD7E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56" creationId="{F7BA1E1F-6682-920C-CF3F-1DA29AD6DEEB}"/>
          </ac:spMkLst>
        </pc:spChg>
        <pc:spChg chg="del">
          <ac:chgData name="Naman Jain" userId="aa554cff-a81d-4a6e-baf5-eaac32ce4162" providerId="ADAL" clId="{6EE5F301-4F68-4475-9675-D248B074BCCD}" dt="2025-12-08T08:40:35.771" v="1" actId="478"/>
          <ac:spMkLst>
            <pc:docMk/>
            <pc:sldMk cId="1698486774" sldId="2147474389"/>
            <ac:spMk id="57" creationId="{59928FA2-C99E-77BE-90CC-1046EF07F7C6}"/>
          </ac:spMkLst>
        </pc:spChg>
        <pc:graphicFrameChg chg="add del mod modGraphic">
          <ac:chgData name="Naman Jain" userId="aa554cff-a81d-4a6e-baf5-eaac32ce4162" providerId="ADAL" clId="{6EE5F301-4F68-4475-9675-D248B074BCCD}" dt="2025-12-08T08:41:47.437" v="13" actId="478"/>
          <ac:graphicFrameMkLst>
            <pc:docMk/>
            <pc:sldMk cId="1698486774" sldId="2147474389"/>
            <ac:graphicFrameMk id="2" creationId="{FCF3A1F0-9C80-04BD-1F3D-2B7CBF90E919}"/>
          </ac:graphicFrameMkLst>
        </pc:graphicFrameChg>
        <pc:graphicFrameChg chg="add mod modGraphic">
          <ac:chgData name="Naman Jain" userId="aa554cff-a81d-4a6e-baf5-eaac32ce4162" providerId="ADAL" clId="{6EE5F301-4F68-4475-9675-D248B074BCCD}" dt="2025-12-08T09:04:52.576" v="23" actId="572"/>
          <ac:graphicFrameMkLst>
            <pc:docMk/>
            <pc:sldMk cId="1698486774" sldId="2147474389"/>
            <ac:graphicFrameMk id="3" creationId="{CD632605-6CC2-A12E-9645-BC6E5DD0C79C}"/>
          </ac:graphicFrameMkLst>
        </pc:graphicFrameChg>
      </pc:sldChg>
    </pc:docChg>
  </pc:docChgLst>
  <pc:docChgLst>
    <pc:chgData name="Srinivasan Sridharan" userId="S::srinivasan.sridharan@kantar.com::52ae161d-1734-4d95-802f-c1ffbed6845b" providerId="AD" clId="Web-{49C76FCA-B988-4F3E-D899-B8425BEB44D5}"/>
    <pc:docChg chg="modSld">
      <pc:chgData name="Srinivasan Sridharan" userId="S::srinivasan.sridharan@kantar.com::52ae161d-1734-4d95-802f-c1ffbed6845b" providerId="AD" clId="Web-{49C76FCA-B988-4F3E-D899-B8425BEB44D5}" dt="2025-12-09T03:35:25.150" v="1" actId="20577"/>
      <pc:docMkLst>
        <pc:docMk/>
      </pc:docMkLst>
      <pc:sldChg chg="modSp">
        <pc:chgData name="Srinivasan Sridharan" userId="S::srinivasan.sridharan@kantar.com::52ae161d-1734-4d95-802f-c1ffbed6845b" providerId="AD" clId="Web-{49C76FCA-B988-4F3E-D899-B8425BEB44D5}" dt="2025-12-09T03:35:25.150" v="1" actId="20577"/>
        <pc:sldMkLst>
          <pc:docMk/>
          <pc:sldMk cId="347295664" sldId="433"/>
        </pc:sldMkLst>
        <pc:spChg chg="mod">
          <ac:chgData name="Srinivasan Sridharan" userId="S::srinivasan.sridharan@kantar.com::52ae161d-1734-4d95-802f-c1ffbed6845b" providerId="AD" clId="Web-{49C76FCA-B988-4F3E-D899-B8425BEB44D5}" dt="2025-12-09T03:35:25.150" v="1" actId="20577"/>
          <ac:spMkLst>
            <pc:docMk/>
            <pc:sldMk cId="347295664" sldId="433"/>
            <ac:spMk id="2" creationId="{A4F45DE9-E63C-0B9A-646D-52F797096FD0}"/>
          </ac:spMkLst>
        </pc:spChg>
      </pc:sldChg>
    </pc:docChg>
  </pc:docChgLst>
  <pc:docChgLst>
    <pc:chgData name="Srinivasan Sridharan" userId="52ae161d-1734-4d95-802f-c1ffbed6845b" providerId="ADAL" clId="{4F575B5B-B82E-4A2E-A717-7750D785D60C}"/>
    <pc:docChg chg="addSld delSld modSld">
      <pc:chgData name="Srinivasan Sridharan" userId="52ae161d-1734-4d95-802f-c1ffbed6845b" providerId="ADAL" clId="{4F575B5B-B82E-4A2E-A717-7750D785D60C}" dt="2025-12-08T10:33:17.567" v="3"/>
      <pc:docMkLst>
        <pc:docMk/>
      </pc:docMkLst>
      <pc:sldChg chg="add del">
        <pc:chgData name="Srinivasan Sridharan" userId="52ae161d-1734-4d95-802f-c1ffbed6845b" providerId="ADAL" clId="{4F575B5B-B82E-4A2E-A717-7750D785D60C}" dt="2025-12-08T10:33:17.567" v="3"/>
        <pc:sldMkLst>
          <pc:docMk/>
          <pc:sldMk cId="3918899090" sldId="33172"/>
        </pc:sldMkLst>
      </pc:sldChg>
    </pc:docChg>
  </pc:docChgLst>
  <pc:docChgLst>
    <pc:chgData name="Ankit Anil Shinde" userId="862b18de-9097-4e6c-a957-a82353e7680f" providerId="ADAL" clId="{113340F4-A5F8-4BB9-B00D-FD6D13A47D7F}"/>
    <pc:docChg chg="undo custSel addSld delSld modSld sldOrd">
      <pc:chgData name="Ankit Anil Shinde" userId="862b18de-9097-4e6c-a957-a82353e7680f" providerId="ADAL" clId="{113340F4-A5F8-4BB9-B00D-FD6D13A47D7F}" dt="2025-12-09T05:56:47.374" v="764" actId="122"/>
      <pc:docMkLst>
        <pc:docMk/>
      </pc:docMkLst>
      <pc:sldChg chg="addSp delSp modSp add del mod ord modClrScheme modShow chgLayout">
        <pc:chgData name="Ankit Anil Shinde" userId="862b18de-9097-4e6c-a957-a82353e7680f" providerId="ADAL" clId="{113340F4-A5F8-4BB9-B00D-FD6D13A47D7F}" dt="2025-12-09T05:51:00.532" v="748"/>
        <pc:sldMkLst>
          <pc:docMk/>
          <pc:sldMk cId="176034722" sldId="2147474262"/>
        </pc:sldMkLst>
        <pc:spChg chg="mod">
          <ac:chgData name="Ankit Anil Shinde" userId="862b18de-9097-4e6c-a957-a82353e7680f" providerId="ADAL" clId="{113340F4-A5F8-4BB9-B00D-FD6D13A47D7F}" dt="2025-12-08T09:09:15.008" v="560" actId="26606"/>
          <ac:spMkLst>
            <pc:docMk/>
            <pc:sldMk cId="176034722" sldId="2147474262"/>
            <ac:spMk id="4" creationId="{B33661A8-955B-483A-0355-5C6D1498B706}"/>
          </ac:spMkLst>
        </pc:spChg>
        <pc:spChg chg="add del mod">
          <ac:chgData name="Ankit Anil Shinde" userId="862b18de-9097-4e6c-a957-a82353e7680f" providerId="ADAL" clId="{113340F4-A5F8-4BB9-B00D-FD6D13A47D7F}" dt="2025-12-08T09:09:15.008" v="560" actId="26606"/>
          <ac:spMkLst>
            <pc:docMk/>
            <pc:sldMk cId="176034722" sldId="2147474262"/>
            <ac:spMk id="9" creationId="{C0C919E8-6886-AAEF-7F85-37F99D60363E}"/>
          </ac:spMkLst>
        </pc:spChg>
        <pc:spChg chg="add del mod">
          <ac:chgData name="Ankit Anil Shinde" userId="862b18de-9097-4e6c-a957-a82353e7680f" providerId="ADAL" clId="{113340F4-A5F8-4BB9-B00D-FD6D13A47D7F}" dt="2025-12-08T09:09:09.045" v="558" actId="26606"/>
          <ac:spMkLst>
            <pc:docMk/>
            <pc:sldMk cId="176034722" sldId="2147474262"/>
            <ac:spMk id="11" creationId="{7F82A300-D8F5-ABA7-3A77-5529C32C8C8C}"/>
          </ac:spMkLst>
        </pc:spChg>
        <pc:spChg chg="add del mod">
          <ac:chgData name="Ankit Anil Shinde" userId="862b18de-9097-4e6c-a957-a82353e7680f" providerId="ADAL" clId="{113340F4-A5F8-4BB9-B00D-FD6D13A47D7F}" dt="2025-12-08T09:09:15.008" v="560" actId="26606"/>
          <ac:spMkLst>
            <pc:docMk/>
            <pc:sldMk cId="176034722" sldId="2147474262"/>
            <ac:spMk id="12" creationId="{59F4FF92-EBFA-CBCB-6D9E-DC2DCFE0CB37}"/>
          </ac:spMkLst>
        </pc:spChg>
        <pc:spChg chg="add del mod">
          <ac:chgData name="Ankit Anil Shinde" userId="862b18de-9097-4e6c-a957-a82353e7680f" providerId="ADAL" clId="{113340F4-A5F8-4BB9-B00D-FD6D13A47D7F}" dt="2025-12-08T09:09:09.045" v="558" actId="26606"/>
          <ac:spMkLst>
            <pc:docMk/>
            <pc:sldMk cId="176034722" sldId="2147474262"/>
            <ac:spMk id="13" creationId="{A3E2486C-EABB-9129-E18B-54156402241D}"/>
          </ac:spMkLst>
        </pc:spChg>
        <pc:spChg chg="add del mod">
          <ac:chgData name="Ankit Anil Shinde" userId="862b18de-9097-4e6c-a957-a82353e7680f" providerId="ADAL" clId="{113340F4-A5F8-4BB9-B00D-FD6D13A47D7F}" dt="2025-12-08T09:09:15.008" v="560" actId="26606"/>
          <ac:spMkLst>
            <pc:docMk/>
            <pc:sldMk cId="176034722" sldId="2147474262"/>
            <ac:spMk id="14" creationId="{70101A3E-1BF4-D0A2-EDDF-D3558CB182FE}"/>
          </ac:spMkLst>
        </pc:spChg>
        <pc:spChg chg="add del mod">
          <ac:chgData name="Ankit Anil Shinde" userId="862b18de-9097-4e6c-a957-a82353e7680f" providerId="ADAL" clId="{113340F4-A5F8-4BB9-B00D-FD6D13A47D7F}" dt="2025-12-08T09:09:09.045" v="558" actId="26606"/>
          <ac:spMkLst>
            <pc:docMk/>
            <pc:sldMk cId="176034722" sldId="2147474262"/>
            <ac:spMk id="15" creationId="{043B7556-7483-DD4D-A65B-72CC3A84E807}"/>
          </ac:spMkLst>
        </pc:spChg>
        <pc:picChg chg="mod ord">
          <ac:chgData name="Ankit Anil Shinde" userId="862b18de-9097-4e6c-a957-a82353e7680f" providerId="ADAL" clId="{113340F4-A5F8-4BB9-B00D-FD6D13A47D7F}" dt="2025-12-08T09:13:23.330" v="620" actId="167"/>
          <ac:picMkLst>
            <pc:docMk/>
            <pc:sldMk cId="176034722" sldId="2147474262"/>
            <ac:picMk id="6" creationId="{7E8FE84A-FA91-F045-CC64-515AA26A1E51}"/>
          </ac:picMkLst>
        </pc:picChg>
        <pc:picChg chg="add del mod">
          <ac:chgData name="Ankit Anil Shinde" userId="862b18de-9097-4e6c-a957-a82353e7680f" providerId="ADAL" clId="{113340F4-A5F8-4BB9-B00D-FD6D13A47D7F}" dt="2025-12-08T08:58:01.912" v="492" actId="478"/>
          <ac:picMkLst>
            <pc:docMk/>
            <pc:sldMk cId="176034722" sldId="2147474262"/>
            <ac:picMk id="8" creationId="{A31230E7-F1B4-9BB9-9C92-E208FB91F663}"/>
          </ac:picMkLst>
        </pc:picChg>
        <pc:picChg chg="add del mod">
          <ac:chgData name="Ankit Anil Shinde" userId="862b18de-9097-4e6c-a957-a82353e7680f" providerId="ADAL" clId="{113340F4-A5F8-4BB9-B00D-FD6D13A47D7F}" dt="2025-12-08T08:58:51.878" v="505" actId="478"/>
          <ac:picMkLst>
            <pc:docMk/>
            <pc:sldMk cId="176034722" sldId="2147474262"/>
            <ac:picMk id="10" creationId="{DA84333F-2A56-EF26-E38E-2584CC4CFB69}"/>
          </ac:picMkLst>
        </pc:picChg>
        <pc:picChg chg="add del mod ord">
          <ac:chgData name="Ankit Anil Shinde" userId="862b18de-9097-4e6c-a957-a82353e7680f" providerId="ADAL" clId="{113340F4-A5F8-4BB9-B00D-FD6D13A47D7F}" dt="2025-12-08T09:13:24.701" v="621" actId="478"/>
          <ac:picMkLst>
            <pc:docMk/>
            <pc:sldMk cId="176034722" sldId="2147474262"/>
            <ac:picMk id="16" creationId="{49581E80-4999-0A6C-2AEF-B27E8EBC18EC}"/>
          </ac:picMkLst>
        </pc:picChg>
      </pc:sldChg>
      <pc:sldChg chg="modSp mod">
        <pc:chgData name="Ankit Anil Shinde" userId="862b18de-9097-4e6c-a957-a82353e7680f" providerId="ADAL" clId="{113340F4-A5F8-4BB9-B00D-FD6D13A47D7F}" dt="2025-12-08T12:58:10.862" v="737" actId="20577"/>
        <pc:sldMkLst>
          <pc:docMk/>
          <pc:sldMk cId="300286684" sldId="2147474340"/>
        </pc:sldMkLst>
        <pc:spChg chg="mod">
          <ac:chgData name="Ankit Anil Shinde" userId="862b18de-9097-4e6c-a957-a82353e7680f" providerId="ADAL" clId="{113340F4-A5F8-4BB9-B00D-FD6D13A47D7F}" dt="2025-12-08T12:58:10.862" v="737" actId="20577"/>
          <ac:spMkLst>
            <pc:docMk/>
            <pc:sldMk cId="300286684" sldId="2147474340"/>
            <ac:spMk id="5" creationId="{586C4573-3CE3-1008-56C7-0C1F59B5120F}"/>
          </ac:spMkLst>
        </pc:spChg>
      </pc:sldChg>
      <pc:sldChg chg="addSp delSp modSp mod">
        <pc:chgData name="Ankit Anil Shinde" userId="862b18de-9097-4e6c-a957-a82353e7680f" providerId="ADAL" clId="{113340F4-A5F8-4BB9-B00D-FD6D13A47D7F}" dt="2025-12-08T08:41:53.029" v="255" actId="1076"/>
        <pc:sldMkLst>
          <pc:docMk/>
          <pc:sldMk cId="1114591502" sldId="2147474341"/>
        </pc:sldMkLst>
        <pc:spChg chg="add mod">
          <ac:chgData name="Ankit Anil Shinde" userId="862b18de-9097-4e6c-a957-a82353e7680f" providerId="ADAL" clId="{113340F4-A5F8-4BB9-B00D-FD6D13A47D7F}" dt="2025-12-08T08:41:33.722" v="224" actId="1036"/>
          <ac:spMkLst>
            <pc:docMk/>
            <pc:sldMk cId="1114591502" sldId="2147474341"/>
            <ac:spMk id="3" creationId="{335D74E2-EAAF-D985-2F72-1286F3DA0856}"/>
          </ac:spMkLst>
        </pc:spChg>
        <pc:spChg chg="add mod">
          <ac:chgData name="Ankit Anil Shinde" userId="862b18de-9097-4e6c-a957-a82353e7680f" providerId="ADAL" clId="{113340F4-A5F8-4BB9-B00D-FD6D13A47D7F}" dt="2025-12-08T08:41:39.225" v="250" actId="1035"/>
          <ac:spMkLst>
            <pc:docMk/>
            <pc:sldMk cId="1114591502" sldId="2147474341"/>
            <ac:spMk id="5" creationId="{F9E42C84-4781-1381-2389-22E95545ADCD}"/>
          </ac:spMkLst>
        </pc:spChg>
        <pc:spChg chg="add mod">
          <ac:chgData name="Ankit Anil Shinde" userId="862b18de-9097-4e6c-a957-a82353e7680f" providerId="ADAL" clId="{113340F4-A5F8-4BB9-B00D-FD6D13A47D7F}" dt="2025-12-08T08:41:33.722" v="224" actId="1036"/>
          <ac:spMkLst>
            <pc:docMk/>
            <pc:sldMk cId="1114591502" sldId="2147474341"/>
            <ac:spMk id="6" creationId="{AC3C1617-E5C8-459D-39B7-6CCE8BA3C589}"/>
          </ac:spMkLst>
        </pc:spChg>
        <pc:spChg chg="mod">
          <ac:chgData name="Ankit Anil Shinde" userId="862b18de-9097-4e6c-a957-a82353e7680f" providerId="ADAL" clId="{113340F4-A5F8-4BB9-B00D-FD6D13A47D7F}" dt="2025-12-08T08:41:45.305" v="252" actId="1076"/>
          <ac:spMkLst>
            <pc:docMk/>
            <pc:sldMk cId="1114591502" sldId="2147474341"/>
            <ac:spMk id="19" creationId="{963AE453-B16F-454B-65FF-A97943B7636F}"/>
          </ac:spMkLst>
        </pc:spChg>
        <pc:spChg chg="del">
          <ac:chgData name="Ankit Anil Shinde" userId="862b18de-9097-4e6c-a957-a82353e7680f" providerId="ADAL" clId="{113340F4-A5F8-4BB9-B00D-FD6D13A47D7F}" dt="2025-12-08T08:41:00.087" v="194" actId="478"/>
          <ac:spMkLst>
            <pc:docMk/>
            <pc:sldMk cId="1114591502" sldId="2147474341"/>
            <ac:spMk id="32" creationId="{6E20C7F7-6B91-5895-4C5E-AD860DAA6EB7}"/>
          </ac:spMkLst>
        </pc:spChg>
        <pc:spChg chg="del">
          <ac:chgData name="Ankit Anil Shinde" userId="862b18de-9097-4e6c-a957-a82353e7680f" providerId="ADAL" clId="{113340F4-A5F8-4BB9-B00D-FD6D13A47D7F}" dt="2025-12-08T08:41:01.790" v="196" actId="478"/>
          <ac:spMkLst>
            <pc:docMk/>
            <pc:sldMk cId="1114591502" sldId="2147474341"/>
            <ac:spMk id="34" creationId="{F24826A1-2AF4-9AFF-AE17-0FEA62FE3EA0}"/>
          </ac:spMkLst>
        </pc:spChg>
        <pc:spChg chg="del">
          <ac:chgData name="Ankit Anil Shinde" userId="862b18de-9097-4e6c-a957-a82353e7680f" providerId="ADAL" clId="{113340F4-A5F8-4BB9-B00D-FD6D13A47D7F}" dt="2025-12-08T08:41:02.611" v="197" actId="478"/>
          <ac:spMkLst>
            <pc:docMk/>
            <pc:sldMk cId="1114591502" sldId="2147474341"/>
            <ac:spMk id="35" creationId="{6A66CD0A-C3CE-BDB8-A4C5-A0106FC1F9C3}"/>
          </ac:spMkLst>
        </pc:spChg>
        <pc:spChg chg="del">
          <ac:chgData name="Ankit Anil Shinde" userId="862b18de-9097-4e6c-a957-a82353e7680f" providerId="ADAL" clId="{113340F4-A5F8-4BB9-B00D-FD6D13A47D7F}" dt="2025-12-08T08:40:58.780" v="193" actId="478"/>
          <ac:spMkLst>
            <pc:docMk/>
            <pc:sldMk cId="1114591502" sldId="2147474341"/>
            <ac:spMk id="43" creationId="{A72A8B3E-6BE0-EB95-532F-0BD4313A94C0}"/>
          </ac:spMkLst>
        </pc:spChg>
        <pc:spChg chg="del">
          <ac:chgData name="Ankit Anil Shinde" userId="862b18de-9097-4e6c-a957-a82353e7680f" providerId="ADAL" clId="{113340F4-A5F8-4BB9-B00D-FD6D13A47D7F}" dt="2025-12-08T08:40:57.497" v="192" actId="478"/>
          <ac:spMkLst>
            <pc:docMk/>
            <pc:sldMk cId="1114591502" sldId="2147474341"/>
            <ac:spMk id="44" creationId="{138538DB-19CF-1180-EE80-8A3F2D287DB3}"/>
          </ac:spMkLst>
        </pc:spChg>
        <pc:spChg chg="del">
          <ac:chgData name="Ankit Anil Shinde" userId="862b18de-9097-4e6c-a957-a82353e7680f" providerId="ADAL" clId="{113340F4-A5F8-4BB9-B00D-FD6D13A47D7F}" dt="2025-12-08T08:41:01.051" v="195" actId="478"/>
          <ac:spMkLst>
            <pc:docMk/>
            <pc:sldMk cId="1114591502" sldId="2147474341"/>
            <ac:spMk id="68" creationId="{EF84EC5A-3DFA-6A6B-5A27-2356C4F4D057}"/>
          </ac:spMkLst>
        </pc:spChg>
        <pc:picChg chg="mod">
          <ac:chgData name="Ankit Anil Shinde" userId="862b18de-9097-4e6c-a957-a82353e7680f" providerId="ADAL" clId="{113340F4-A5F8-4BB9-B00D-FD6D13A47D7F}" dt="2025-12-08T08:41:53.029" v="255" actId="1076"/>
          <ac:picMkLst>
            <pc:docMk/>
            <pc:sldMk cId="1114591502" sldId="2147474341"/>
            <ac:picMk id="52" creationId="{548EC5C7-B67B-0FE6-3F93-B4AEF7FB685E}"/>
          </ac:picMkLst>
        </pc:picChg>
        <pc:picChg chg="mod">
          <ac:chgData name="Ankit Anil Shinde" userId="862b18de-9097-4e6c-a957-a82353e7680f" providerId="ADAL" clId="{113340F4-A5F8-4BB9-B00D-FD6D13A47D7F}" dt="2025-12-08T08:41:53.029" v="255" actId="1076"/>
          <ac:picMkLst>
            <pc:docMk/>
            <pc:sldMk cId="1114591502" sldId="2147474341"/>
            <ac:picMk id="53" creationId="{D65EA51D-F0D0-8953-31E9-A46E33D176E9}"/>
          </ac:picMkLst>
        </pc:picChg>
        <pc:picChg chg="mod">
          <ac:chgData name="Ankit Anil Shinde" userId="862b18de-9097-4e6c-a957-a82353e7680f" providerId="ADAL" clId="{113340F4-A5F8-4BB9-B00D-FD6D13A47D7F}" dt="2025-12-08T08:41:53.029" v="255" actId="1076"/>
          <ac:picMkLst>
            <pc:docMk/>
            <pc:sldMk cId="1114591502" sldId="2147474341"/>
            <ac:picMk id="59" creationId="{149E1DFB-FA09-B5CF-7CC1-53BCD1C4E03A}"/>
          </ac:picMkLst>
        </pc:picChg>
      </pc:sldChg>
      <pc:sldChg chg="addSp delSp modSp del mod">
        <pc:chgData name="Ankit Anil Shinde" userId="862b18de-9097-4e6c-a957-a82353e7680f" providerId="ADAL" clId="{113340F4-A5F8-4BB9-B00D-FD6D13A47D7F}" dt="2025-12-08T09:43:41.140" v="711" actId="47"/>
        <pc:sldMkLst>
          <pc:docMk/>
          <pc:sldMk cId="3137119055" sldId="2147474342"/>
        </pc:sldMkLst>
        <pc:spChg chg="mod">
          <ac:chgData name="Ankit Anil Shinde" userId="862b18de-9097-4e6c-a957-a82353e7680f" providerId="ADAL" clId="{113340F4-A5F8-4BB9-B00D-FD6D13A47D7F}" dt="2025-12-08T09:39:31.637" v="645"/>
          <ac:spMkLst>
            <pc:docMk/>
            <pc:sldMk cId="3137119055" sldId="2147474342"/>
            <ac:spMk id="2" creationId="{26E96C13-98A7-62CC-CAC0-932D322B08EC}"/>
          </ac:spMkLst>
        </pc:spChg>
        <pc:spChg chg="add del">
          <ac:chgData name="Ankit Anil Shinde" userId="862b18de-9097-4e6c-a957-a82353e7680f" providerId="ADAL" clId="{113340F4-A5F8-4BB9-B00D-FD6D13A47D7F}" dt="2025-12-08T08:56:04.944" v="477" actId="11529"/>
          <ac:spMkLst>
            <pc:docMk/>
            <pc:sldMk cId="3137119055" sldId="2147474342"/>
            <ac:spMk id="3" creationId="{7475C2EF-4E62-9CC5-6E25-FB3CC9AAF3B2}"/>
          </ac:spMkLst>
        </pc:spChg>
        <pc:spChg chg="add mod">
          <ac:chgData name="Ankit Anil Shinde" userId="862b18de-9097-4e6c-a957-a82353e7680f" providerId="ADAL" clId="{113340F4-A5F8-4BB9-B00D-FD6D13A47D7F}" dt="2025-12-08T09:39:36.300" v="646"/>
          <ac:spMkLst>
            <pc:docMk/>
            <pc:sldMk cId="3137119055" sldId="2147474342"/>
            <ac:spMk id="5" creationId="{C254F05B-C071-BAC2-A68F-3B8F0DDC57FA}"/>
          </ac:spMkLst>
        </pc:spChg>
        <pc:graphicFrameChg chg="del mod modGraphic">
          <ac:chgData name="Ankit Anil Shinde" userId="862b18de-9097-4e6c-a957-a82353e7680f" providerId="ADAL" clId="{113340F4-A5F8-4BB9-B00D-FD6D13A47D7F}" dt="2025-12-08T09:43:27.393" v="672" actId="478"/>
          <ac:graphicFrameMkLst>
            <pc:docMk/>
            <pc:sldMk cId="3137119055" sldId="2147474342"/>
            <ac:graphicFrameMk id="6" creationId="{EA6771BA-3D84-CF2A-A74C-E5C602EA4160}"/>
          </ac:graphicFrameMkLst>
        </pc:graphicFrameChg>
        <pc:graphicFrameChg chg="add mod">
          <ac:chgData name="Ankit Anil Shinde" userId="862b18de-9097-4e6c-a957-a82353e7680f" providerId="ADAL" clId="{113340F4-A5F8-4BB9-B00D-FD6D13A47D7F}" dt="2025-12-08T09:43:33.035" v="710" actId="1038"/>
          <ac:graphicFrameMkLst>
            <pc:docMk/>
            <pc:sldMk cId="3137119055" sldId="2147474342"/>
            <ac:graphicFrameMk id="7" creationId="{296AF1E2-5D04-E13D-D373-92CA3F11CA99}"/>
          </ac:graphicFrameMkLst>
        </pc:graphicFrameChg>
      </pc:sldChg>
      <pc:sldChg chg="delSp modSp del mod">
        <pc:chgData name="Ankit Anil Shinde" userId="862b18de-9097-4e6c-a957-a82353e7680f" providerId="ADAL" clId="{113340F4-A5F8-4BB9-B00D-FD6D13A47D7F}" dt="2025-12-08T08:46:18.208" v="342" actId="47"/>
        <pc:sldMkLst>
          <pc:docMk/>
          <pc:sldMk cId="3729512806" sldId="2147474344"/>
        </pc:sldMkLst>
        <pc:spChg chg="mod">
          <ac:chgData name="Ankit Anil Shinde" userId="862b18de-9097-4e6c-a957-a82353e7680f" providerId="ADAL" clId="{113340F4-A5F8-4BB9-B00D-FD6D13A47D7F}" dt="2025-12-08T08:36:02.101" v="110" actId="1036"/>
          <ac:spMkLst>
            <pc:docMk/>
            <pc:sldMk cId="3729512806" sldId="2147474344"/>
            <ac:spMk id="3" creationId="{64E83E72-FF44-15F6-4035-2CE7E2542D9A}"/>
          </ac:spMkLst>
        </pc:spChg>
        <pc:spChg chg="mod">
          <ac:chgData name="Ankit Anil Shinde" userId="862b18de-9097-4e6c-a957-a82353e7680f" providerId="ADAL" clId="{113340F4-A5F8-4BB9-B00D-FD6D13A47D7F}" dt="2025-12-08T08:36:24.595" v="165" actId="1035"/>
          <ac:spMkLst>
            <pc:docMk/>
            <pc:sldMk cId="3729512806" sldId="2147474344"/>
            <ac:spMk id="5" creationId="{E7A8486F-75C9-782F-F3E2-38A10CB63A1D}"/>
          </ac:spMkLst>
        </pc:spChg>
        <pc:spChg chg="mod">
          <ac:chgData name="Ankit Anil Shinde" userId="862b18de-9097-4e6c-a957-a82353e7680f" providerId="ADAL" clId="{113340F4-A5F8-4BB9-B00D-FD6D13A47D7F}" dt="2025-12-08T08:35:51.642" v="70"/>
          <ac:spMkLst>
            <pc:docMk/>
            <pc:sldMk cId="3729512806" sldId="2147474344"/>
            <ac:spMk id="19" creationId="{4FBF8E79-4992-8A05-195A-EB634E6AEA75}"/>
          </ac:spMkLst>
        </pc:spChg>
        <pc:spChg chg="mod">
          <ac:chgData name="Ankit Anil Shinde" userId="862b18de-9097-4e6c-a957-a82353e7680f" providerId="ADAL" clId="{113340F4-A5F8-4BB9-B00D-FD6D13A47D7F}" dt="2025-12-08T08:36:39.027" v="171" actId="255"/>
          <ac:spMkLst>
            <pc:docMk/>
            <pc:sldMk cId="3729512806" sldId="2147474344"/>
            <ac:spMk id="21" creationId="{21BACFA6-178C-7967-0426-1985DFB71995}"/>
          </ac:spMkLst>
        </pc:spChg>
        <pc:spChg chg="del">
          <ac:chgData name="Ankit Anil Shinde" userId="862b18de-9097-4e6c-a957-a82353e7680f" providerId="ADAL" clId="{113340F4-A5F8-4BB9-B00D-FD6D13A47D7F}" dt="2025-12-08T08:35:35.122" v="66" actId="478"/>
          <ac:spMkLst>
            <pc:docMk/>
            <pc:sldMk cId="3729512806" sldId="2147474344"/>
            <ac:spMk id="28" creationId="{BBAFD507-E7C7-49EB-6FD9-82D71598A997}"/>
          </ac:spMkLst>
        </pc:spChg>
        <pc:spChg chg="mod">
          <ac:chgData name="Ankit Anil Shinde" userId="862b18de-9097-4e6c-a957-a82353e7680f" providerId="ADAL" clId="{113340F4-A5F8-4BB9-B00D-FD6D13A47D7F}" dt="2025-12-08T08:36:02.101" v="110" actId="1036"/>
          <ac:spMkLst>
            <pc:docMk/>
            <pc:sldMk cId="3729512806" sldId="2147474344"/>
            <ac:spMk id="29" creationId="{DE838A88-F18E-B824-04DA-46B63EDE8918}"/>
          </ac:spMkLst>
        </pc:spChg>
        <pc:spChg chg="mod">
          <ac:chgData name="Ankit Anil Shinde" userId="862b18de-9097-4e6c-a957-a82353e7680f" providerId="ADAL" clId="{113340F4-A5F8-4BB9-B00D-FD6D13A47D7F}" dt="2025-12-08T08:36:02.101" v="110" actId="1036"/>
          <ac:spMkLst>
            <pc:docMk/>
            <pc:sldMk cId="3729512806" sldId="2147474344"/>
            <ac:spMk id="31" creationId="{B180DDE9-8914-74D5-D0C4-B4EBCAA102CC}"/>
          </ac:spMkLst>
        </pc:spChg>
        <pc:spChg chg="mod">
          <ac:chgData name="Ankit Anil Shinde" userId="862b18de-9097-4e6c-a957-a82353e7680f" providerId="ADAL" clId="{113340F4-A5F8-4BB9-B00D-FD6D13A47D7F}" dt="2025-12-08T08:36:43.201" v="172" actId="255"/>
          <ac:spMkLst>
            <pc:docMk/>
            <pc:sldMk cId="3729512806" sldId="2147474344"/>
            <ac:spMk id="46" creationId="{729B595B-1744-35DA-3C5D-9EA475625BC2}"/>
          </ac:spMkLst>
        </pc:spChg>
        <pc:spChg chg="mod">
          <ac:chgData name="Ankit Anil Shinde" userId="862b18de-9097-4e6c-a957-a82353e7680f" providerId="ADAL" clId="{113340F4-A5F8-4BB9-B00D-FD6D13A47D7F}" dt="2025-12-08T08:36:50.032" v="175" actId="123"/>
          <ac:spMkLst>
            <pc:docMk/>
            <pc:sldMk cId="3729512806" sldId="2147474344"/>
            <ac:spMk id="47" creationId="{2FB3342E-784D-2E95-B16D-E418CF59789F}"/>
          </ac:spMkLst>
        </pc:spChg>
        <pc:spChg chg="mod">
          <ac:chgData name="Ankit Anil Shinde" userId="862b18de-9097-4e6c-a957-a82353e7680f" providerId="ADAL" clId="{113340F4-A5F8-4BB9-B00D-FD6D13A47D7F}" dt="2025-12-08T08:36:53.552" v="176" actId="255"/>
          <ac:spMkLst>
            <pc:docMk/>
            <pc:sldMk cId="3729512806" sldId="2147474344"/>
            <ac:spMk id="48" creationId="{A319C549-4125-BBE8-ECFD-52D2809B56F7}"/>
          </ac:spMkLst>
        </pc:spChg>
        <pc:spChg chg="mod">
          <ac:chgData name="Ankit Anil Shinde" userId="862b18de-9097-4e6c-a957-a82353e7680f" providerId="ADAL" clId="{113340F4-A5F8-4BB9-B00D-FD6D13A47D7F}" dt="2025-12-08T08:37:10.880" v="178" actId="255"/>
          <ac:spMkLst>
            <pc:docMk/>
            <pc:sldMk cId="3729512806" sldId="2147474344"/>
            <ac:spMk id="49" creationId="{7E685B98-06C2-041A-B6F7-566D3AD3DFFD}"/>
          </ac:spMkLst>
        </pc:spChg>
        <pc:spChg chg="mod">
          <ac:chgData name="Ankit Anil Shinde" userId="862b18de-9097-4e6c-a957-a82353e7680f" providerId="ADAL" clId="{113340F4-A5F8-4BB9-B00D-FD6D13A47D7F}" dt="2025-12-08T08:37:01.174" v="177" actId="255"/>
          <ac:spMkLst>
            <pc:docMk/>
            <pc:sldMk cId="3729512806" sldId="2147474344"/>
            <ac:spMk id="50" creationId="{4B3457D8-708E-A617-57F9-2FC4C3E33889}"/>
          </ac:spMkLst>
        </pc:spChg>
        <pc:grpChg chg="mod">
          <ac:chgData name="Ankit Anil Shinde" userId="862b18de-9097-4e6c-a957-a82353e7680f" providerId="ADAL" clId="{113340F4-A5F8-4BB9-B00D-FD6D13A47D7F}" dt="2025-12-08T08:36:02.101" v="110" actId="1036"/>
          <ac:grpSpMkLst>
            <pc:docMk/>
            <pc:sldMk cId="3729512806" sldId="2147474344"/>
            <ac:grpSpMk id="8" creationId="{F42B0562-0B4D-E20E-9919-E99E598C69E8}"/>
          </ac:grpSpMkLst>
        </pc:grpChg>
      </pc:sldChg>
      <pc:sldChg chg="modSp mod ord">
        <pc:chgData name="Ankit Anil Shinde" userId="862b18de-9097-4e6c-a957-a82353e7680f" providerId="ADAL" clId="{113340F4-A5F8-4BB9-B00D-FD6D13A47D7F}" dt="2025-12-09T05:56:47.374" v="764" actId="122"/>
        <pc:sldMkLst>
          <pc:docMk/>
          <pc:sldMk cId="364856169" sldId="2147474381"/>
        </pc:sldMkLst>
        <pc:spChg chg="mod">
          <ac:chgData name="Ankit Anil Shinde" userId="862b18de-9097-4e6c-a957-a82353e7680f" providerId="ADAL" clId="{113340F4-A5F8-4BB9-B00D-FD6D13A47D7F}" dt="2025-12-08T08:44:00.185" v="273"/>
          <ac:spMkLst>
            <pc:docMk/>
            <pc:sldMk cId="364856169" sldId="2147474381"/>
            <ac:spMk id="11" creationId="{E622205B-E43B-D46F-2573-6F325C6FB937}"/>
          </ac:spMkLst>
        </pc:spChg>
        <pc:spChg chg="mod">
          <ac:chgData name="Ankit Anil Shinde" userId="862b18de-9097-4e6c-a957-a82353e7680f" providerId="ADAL" clId="{113340F4-A5F8-4BB9-B00D-FD6D13A47D7F}" dt="2025-12-08T08:44:12.638" v="279"/>
          <ac:spMkLst>
            <pc:docMk/>
            <pc:sldMk cId="364856169" sldId="2147474381"/>
            <ac:spMk id="12" creationId="{EA2E8F03-467E-A5D2-F7EA-6347106A8F12}"/>
          </ac:spMkLst>
        </pc:spChg>
        <pc:spChg chg="mod">
          <ac:chgData name="Ankit Anil Shinde" userId="862b18de-9097-4e6c-a957-a82353e7680f" providerId="ADAL" clId="{113340F4-A5F8-4BB9-B00D-FD6D13A47D7F}" dt="2025-12-08T08:44:23.315" v="282"/>
          <ac:spMkLst>
            <pc:docMk/>
            <pc:sldMk cId="364856169" sldId="2147474381"/>
            <ac:spMk id="35" creationId="{A366B841-10B8-5F4C-A3FB-3E15E26DB5C5}"/>
          </ac:spMkLst>
        </pc:spChg>
        <pc:spChg chg="mod">
          <ac:chgData name="Ankit Anil Shinde" userId="862b18de-9097-4e6c-a957-a82353e7680f" providerId="ADAL" clId="{113340F4-A5F8-4BB9-B00D-FD6D13A47D7F}" dt="2025-12-08T09:14:11.538" v="622" actId="1076"/>
          <ac:spMkLst>
            <pc:docMk/>
            <pc:sldMk cId="364856169" sldId="2147474381"/>
            <ac:spMk id="37" creationId="{5BE40011-78C3-364B-BF74-DCB6B2F7C618}"/>
          </ac:spMkLst>
        </pc:spChg>
        <pc:spChg chg="mod">
          <ac:chgData name="Ankit Anil Shinde" userId="862b18de-9097-4e6c-a957-a82353e7680f" providerId="ADAL" clId="{113340F4-A5F8-4BB9-B00D-FD6D13A47D7F}" dt="2025-12-08T08:45:44.731" v="329"/>
          <ac:spMkLst>
            <pc:docMk/>
            <pc:sldMk cId="364856169" sldId="2147474381"/>
            <ac:spMk id="41" creationId="{317D61C5-1D55-654E-B0B2-4587C0F0E492}"/>
          </ac:spMkLst>
        </pc:spChg>
        <pc:spChg chg="mod">
          <ac:chgData name="Ankit Anil Shinde" userId="862b18de-9097-4e6c-a957-a82353e7680f" providerId="ADAL" clId="{113340F4-A5F8-4BB9-B00D-FD6D13A47D7F}" dt="2025-12-09T05:55:22.901" v="754" actId="122"/>
          <ac:spMkLst>
            <pc:docMk/>
            <pc:sldMk cId="364856169" sldId="2147474381"/>
            <ac:spMk id="43" creationId="{EC574AF9-8419-4265-B0B4-E8E9C69C35CA}"/>
          </ac:spMkLst>
        </pc:spChg>
        <pc:spChg chg="mod">
          <ac:chgData name="Ankit Anil Shinde" userId="862b18de-9097-4e6c-a957-a82353e7680f" providerId="ADAL" clId="{113340F4-A5F8-4BB9-B00D-FD6D13A47D7F}" dt="2025-12-09T05:54:37.134" v="752" actId="122"/>
          <ac:spMkLst>
            <pc:docMk/>
            <pc:sldMk cId="364856169" sldId="2147474381"/>
            <ac:spMk id="44" creationId="{D1F35DA2-95AB-4245-A73D-DF9152CAFB60}"/>
          </ac:spMkLst>
        </pc:spChg>
        <pc:spChg chg="mod">
          <ac:chgData name="Ankit Anil Shinde" userId="862b18de-9097-4e6c-a957-a82353e7680f" providerId="ADAL" clId="{113340F4-A5F8-4BB9-B00D-FD6D13A47D7F}" dt="2025-12-09T05:53:15.550" v="749"/>
          <ac:spMkLst>
            <pc:docMk/>
            <pc:sldMk cId="364856169" sldId="2147474381"/>
            <ac:spMk id="45" creationId="{05FCC109-F926-4DA4-B98E-8656DB9F0E98}"/>
          </ac:spMkLst>
        </pc:spChg>
        <pc:spChg chg="mod">
          <ac:chgData name="Ankit Anil Shinde" userId="862b18de-9097-4e6c-a957-a82353e7680f" providerId="ADAL" clId="{113340F4-A5F8-4BB9-B00D-FD6D13A47D7F}" dt="2025-12-09T05:56:47.374" v="764" actId="122"/>
          <ac:spMkLst>
            <pc:docMk/>
            <pc:sldMk cId="364856169" sldId="2147474381"/>
            <ac:spMk id="46" creationId="{BC545DFF-45F3-4B7E-82E4-D12716FAFFE6}"/>
          </ac:spMkLst>
        </pc:spChg>
        <pc:spChg chg="mod">
          <ac:chgData name="Ankit Anil Shinde" userId="862b18de-9097-4e6c-a957-a82353e7680f" providerId="ADAL" clId="{113340F4-A5F8-4BB9-B00D-FD6D13A47D7F}" dt="2025-12-09T05:53:44.912" v="750"/>
          <ac:spMkLst>
            <pc:docMk/>
            <pc:sldMk cId="364856169" sldId="2147474381"/>
            <ac:spMk id="47" creationId="{04307B66-0567-4882-A4FB-D32FA9B533C9}"/>
          </ac:spMkLst>
        </pc:spChg>
        <pc:spChg chg="mod">
          <ac:chgData name="Ankit Anil Shinde" userId="862b18de-9097-4e6c-a957-a82353e7680f" providerId="ADAL" clId="{113340F4-A5F8-4BB9-B00D-FD6D13A47D7F}" dt="2025-12-08T08:45:37.675" v="326"/>
          <ac:spMkLst>
            <pc:docMk/>
            <pc:sldMk cId="364856169" sldId="2147474381"/>
            <ac:spMk id="49" creationId="{FA36FECA-00A7-4DFE-ADAC-273B85F705B1}"/>
          </ac:spMkLst>
        </pc:spChg>
        <pc:spChg chg="mod">
          <ac:chgData name="Ankit Anil Shinde" userId="862b18de-9097-4e6c-a957-a82353e7680f" providerId="ADAL" clId="{113340F4-A5F8-4BB9-B00D-FD6D13A47D7F}" dt="2025-12-09T05:56:16.023" v="760" actId="122"/>
          <ac:spMkLst>
            <pc:docMk/>
            <pc:sldMk cId="364856169" sldId="2147474381"/>
            <ac:spMk id="50" creationId="{625458A7-EBB4-4AE9-9F86-7D9F92FF632E}"/>
          </ac:spMkLst>
        </pc:spChg>
        <pc:spChg chg="mod">
          <ac:chgData name="Ankit Anil Shinde" userId="862b18de-9097-4e6c-a957-a82353e7680f" providerId="ADAL" clId="{113340F4-A5F8-4BB9-B00D-FD6D13A47D7F}" dt="2025-12-08T08:45:07.164" v="303" actId="1038"/>
          <ac:spMkLst>
            <pc:docMk/>
            <pc:sldMk cId="364856169" sldId="2147474381"/>
            <ac:spMk id="57" creationId="{F6577DDF-0A30-1B40-B96E-658B03C61642}"/>
          </ac:spMkLst>
        </pc:spChg>
        <pc:spChg chg="mod">
          <ac:chgData name="Ankit Anil Shinde" userId="862b18de-9097-4e6c-a957-a82353e7680f" providerId="ADAL" clId="{113340F4-A5F8-4BB9-B00D-FD6D13A47D7F}" dt="2025-12-08T08:45:28.054" v="323"/>
          <ac:spMkLst>
            <pc:docMk/>
            <pc:sldMk cId="364856169" sldId="2147474381"/>
            <ac:spMk id="58" creationId="{9E63B903-CE81-1644-836D-761F6ADD4293}"/>
          </ac:spMkLst>
        </pc:spChg>
      </pc:sldChg>
      <pc:sldChg chg="modSp del mod">
        <pc:chgData name="Ankit Anil Shinde" userId="862b18de-9097-4e6c-a957-a82353e7680f" providerId="ADAL" clId="{113340F4-A5F8-4BB9-B00D-FD6D13A47D7F}" dt="2025-12-08T08:46:30.610" v="344" actId="47"/>
        <pc:sldMkLst>
          <pc:docMk/>
          <pc:sldMk cId="2526696016" sldId="2147474382"/>
        </pc:sldMkLst>
        <pc:spChg chg="mod">
          <ac:chgData name="Ankit Anil Shinde" userId="862b18de-9097-4e6c-a957-a82353e7680f" providerId="ADAL" clId="{113340F4-A5F8-4BB9-B00D-FD6D13A47D7F}" dt="2025-12-08T08:34:10.866" v="64"/>
          <ac:spMkLst>
            <pc:docMk/>
            <pc:sldMk cId="2526696016" sldId="2147474382"/>
            <ac:spMk id="10" creationId="{80EB7930-A524-B0CD-9AFE-92B7A2AA0B6A}"/>
          </ac:spMkLst>
        </pc:spChg>
        <pc:spChg chg="mod">
          <ac:chgData name="Ankit Anil Shinde" userId="862b18de-9097-4e6c-a957-a82353e7680f" providerId="ADAL" clId="{113340F4-A5F8-4BB9-B00D-FD6D13A47D7F}" dt="2025-12-08T08:27:31.241" v="2" actId="207"/>
          <ac:spMkLst>
            <pc:docMk/>
            <pc:sldMk cId="2526696016" sldId="2147474382"/>
            <ac:spMk id="18" creationId="{A29E432A-11AB-1DC2-E26C-8F454445650C}"/>
          </ac:spMkLst>
        </pc:spChg>
      </pc:sldChg>
      <pc:sldChg chg="addSp modSp add del mod ord modShow">
        <pc:chgData name="Ankit Anil Shinde" userId="862b18de-9097-4e6c-a957-a82353e7680f" providerId="ADAL" clId="{113340F4-A5F8-4BB9-B00D-FD6D13A47D7F}" dt="2025-12-09T05:50:43.157" v="744" actId="729"/>
        <pc:sldMkLst>
          <pc:docMk/>
          <pc:sldMk cId="2831685229" sldId="2147474383"/>
        </pc:sldMkLst>
        <pc:picChg chg="add mod">
          <ac:chgData name="Ankit Anil Shinde" userId="862b18de-9097-4e6c-a957-a82353e7680f" providerId="ADAL" clId="{113340F4-A5F8-4BB9-B00D-FD6D13A47D7F}" dt="2025-12-08T09:09:54.861" v="573" actId="1076"/>
          <ac:picMkLst>
            <pc:docMk/>
            <pc:sldMk cId="2831685229" sldId="2147474383"/>
            <ac:picMk id="11" creationId="{D51214AB-641D-47E7-621C-9CC279E24560}"/>
          </ac:picMkLst>
        </pc:picChg>
      </pc:sldChg>
      <pc:sldChg chg="addSp delSp modSp add del mod ord modShow">
        <pc:chgData name="Ankit Anil Shinde" userId="862b18de-9097-4e6c-a957-a82353e7680f" providerId="ADAL" clId="{113340F4-A5F8-4BB9-B00D-FD6D13A47D7F}" dt="2025-12-09T05:50:43.157" v="744" actId="729"/>
        <pc:sldMkLst>
          <pc:docMk/>
          <pc:sldMk cId="3547815786" sldId="2147474384"/>
        </pc:sldMkLst>
        <pc:picChg chg="add mod ord">
          <ac:chgData name="Ankit Anil Shinde" userId="862b18de-9097-4e6c-a957-a82353e7680f" providerId="ADAL" clId="{113340F4-A5F8-4BB9-B00D-FD6D13A47D7F}" dt="2025-12-08T09:12:37.921" v="608" actId="208"/>
          <ac:picMkLst>
            <pc:docMk/>
            <pc:sldMk cId="3547815786" sldId="2147474384"/>
            <ac:picMk id="3" creationId="{69AD7306-48C6-9435-C70E-89C153636A36}"/>
          </ac:picMkLst>
        </pc:picChg>
        <pc:picChg chg="add del mod ord">
          <ac:chgData name="Ankit Anil Shinde" userId="862b18de-9097-4e6c-a957-a82353e7680f" providerId="ADAL" clId="{113340F4-A5F8-4BB9-B00D-FD6D13A47D7F}" dt="2025-12-08T09:12:35.601" v="607" actId="478"/>
          <ac:picMkLst>
            <pc:docMk/>
            <pc:sldMk cId="3547815786" sldId="2147474384"/>
            <ac:picMk id="5" creationId="{85BCAC3C-5FF1-571A-0079-36B674E53CE5}"/>
          </ac:picMkLst>
        </pc:picChg>
        <pc:picChg chg="del">
          <ac:chgData name="Ankit Anil Shinde" userId="862b18de-9097-4e6c-a957-a82353e7680f" providerId="ADAL" clId="{113340F4-A5F8-4BB9-B00D-FD6D13A47D7F}" dt="2025-12-08T08:31:09.479" v="19" actId="478"/>
          <ac:picMkLst>
            <pc:docMk/>
            <pc:sldMk cId="3547815786" sldId="2147474384"/>
            <ac:picMk id="6" creationId="{50865CDA-480A-B0B0-A8A7-AF144EC14BED}"/>
          </ac:picMkLst>
        </pc:picChg>
      </pc:sldChg>
      <pc:sldChg chg="add del">
        <pc:chgData name="Ankit Anil Shinde" userId="862b18de-9097-4e6c-a957-a82353e7680f" providerId="ADAL" clId="{113340F4-A5F8-4BB9-B00D-FD6D13A47D7F}" dt="2025-12-08T08:43:21.556" v="269" actId="47"/>
        <pc:sldMkLst>
          <pc:docMk/>
          <pc:sldMk cId="2700676248" sldId="2147474385"/>
        </pc:sldMkLst>
      </pc:sldChg>
      <pc:sldChg chg="addSp delSp modSp add del mod ord modShow">
        <pc:chgData name="Ankit Anil Shinde" userId="862b18de-9097-4e6c-a957-a82353e7680f" providerId="ADAL" clId="{113340F4-A5F8-4BB9-B00D-FD6D13A47D7F}" dt="2025-12-09T05:50:43.157" v="744" actId="729"/>
        <pc:sldMkLst>
          <pc:docMk/>
          <pc:sldMk cId="4155956916" sldId="2147474386"/>
        </pc:sldMkLst>
        <pc:picChg chg="add mod ord">
          <ac:chgData name="Ankit Anil Shinde" userId="862b18de-9097-4e6c-a957-a82353e7680f" providerId="ADAL" clId="{113340F4-A5F8-4BB9-B00D-FD6D13A47D7F}" dt="2025-12-08T09:10:32.631" v="583" actId="167"/>
          <ac:picMkLst>
            <pc:docMk/>
            <pc:sldMk cId="4155956916" sldId="2147474386"/>
            <ac:picMk id="3" creationId="{21591860-CCE3-8E17-9BB7-A46CE1CA23D8}"/>
          </ac:picMkLst>
        </pc:picChg>
        <pc:picChg chg="add del mod ord">
          <ac:chgData name="Ankit Anil Shinde" userId="862b18de-9097-4e6c-a957-a82353e7680f" providerId="ADAL" clId="{113340F4-A5F8-4BB9-B00D-FD6D13A47D7F}" dt="2025-12-08T09:10:33.961" v="584" actId="478"/>
          <ac:picMkLst>
            <pc:docMk/>
            <pc:sldMk cId="4155956916" sldId="2147474386"/>
            <ac:picMk id="5" creationId="{96B0C0C7-85B7-881A-B28C-03A8D1EC876B}"/>
          </ac:picMkLst>
        </pc:picChg>
        <pc:picChg chg="del">
          <ac:chgData name="Ankit Anil Shinde" userId="862b18de-9097-4e6c-a957-a82353e7680f" providerId="ADAL" clId="{113340F4-A5F8-4BB9-B00D-FD6D13A47D7F}" dt="2025-12-08T08:31:59.536" v="29" actId="478"/>
          <ac:picMkLst>
            <pc:docMk/>
            <pc:sldMk cId="4155956916" sldId="2147474386"/>
            <ac:picMk id="11" creationId="{E9EF5E77-0EE6-4894-3F57-D6F5AA2F4447}"/>
          </ac:picMkLst>
        </pc:picChg>
      </pc:sldChg>
      <pc:sldChg chg="addSp delSp modSp add del mod ord modShow">
        <pc:chgData name="Ankit Anil Shinde" userId="862b18de-9097-4e6c-a957-a82353e7680f" providerId="ADAL" clId="{113340F4-A5F8-4BB9-B00D-FD6D13A47D7F}" dt="2025-12-09T05:50:43.157" v="744" actId="729"/>
        <pc:sldMkLst>
          <pc:docMk/>
          <pc:sldMk cId="2838352178" sldId="2147474387"/>
        </pc:sldMkLst>
        <pc:picChg chg="add del mod ord">
          <ac:chgData name="Ankit Anil Shinde" userId="862b18de-9097-4e6c-a957-a82353e7680f" providerId="ADAL" clId="{113340F4-A5F8-4BB9-B00D-FD6D13A47D7F}" dt="2025-12-08T09:22:38.057" v="642" actId="1036"/>
          <ac:picMkLst>
            <pc:docMk/>
            <pc:sldMk cId="2838352178" sldId="2147474387"/>
            <ac:picMk id="3" creationId="{2F83DA0F-C618-7F69-BD17-6739905B7D00}"/>
          </ac:picMkLst>
        </pc:picChg>
        <pc:picChg chg="add del mod ord">
          <ac:chgData name="Ankit Anil Shinde" userId="862b18de-9097-4e6c-a957-a82353e7680f" providerId="ADAL" clId="{113340F4-A5F8-4BB9-B00D-FD6D13A47D7F}" dt="2025-12-08T09:22:31.898" v="637" actId="478"/>
          <ac:picMkLst>
            <pc:docMk/>
            <pc:sldMk cId="2838352178" sldId="2147474387"/>
            <ac:picMk id="5" creationId="{C6E667BF-9C0D-46F1-005D-0F1F6BAB628E}"/>
          </ac:picMkLst>
        </pc:picChg>
        <pc:picChg chg="del">
          <ac:chgData name="Ankit Anil Shinde" userId="862b18de-9097-4e6c-a957-a82353e7680f" providerId="ADAL" clId="{113340F4-A5F8-4BB9-B00D-FD6D13A47D7F}" dt="2025-12-08T09:11:08.815" v="590" actId="478"/>
          <ac:picMkLst>
            <pc:docMk/>
            <pc:sldMk cId="2838352178" sldId="2147474387"/>
            <ac:picMk id="11" creationId="{B26B0866-90E3-37D3-607F-08007B6E3C6D}"/>
          </ac:picMkLst>
        </pc:picChg>
      </pc:sldChg>
      <pc:sldChg chg="addSp delSp modSp add del mod ord modShow">
        <pc:chgData name="Ankit Anil Shinde" userId="862b18de-9097-4e6c-a957-a82353e7680f" providerId="ADAL" clId="{113340F4-A5F8-4BB9-B00D-FD6D13A47D7F}" dt="2025-12-09T05:50:43.157" v="744" actId="729"/>
        <pc:sldMkLst>
          <pc:docMk/>
          <pc:sldMk cId="1188423289" sldId="2147474388"/>
        </pc:sldMkLst>
        <pc:picChg chg="del">
          <ac:chgData name="Ankit Anil Shinde" userId="862b18de-9097-4e6c-a957-a82353e7680f" providerId="ADAL" clId="{113340F4-A5F8-4BB9-B00D-FD6D13A47D7F}" dt="2025-12-08T08:33:16.064" v="44" actId="478"/>
          <ac:picMkLst>
            <pc:docMk/>
            <pc:sldMk cId="1188423289" sldId="2147474388"/>
            <ac:picMk id="3" creationId="{A4C36003-E641-1459-7D55-E06E454E24E7}"/>
          </ac:picMkLst>
        </pc:picChg>
        <pc:picChg chg="add mod ord">
          <ac:chgData name="Ankit Anil Shinde" userId="862b18de-9097-4e6c-a957-a82353e7680f" providerId="ADAL" clId="{113340F4-A5F8-4BB9-B00D-FD6D13A47D7F}" dt="2025-12-08T09:11:45.265" v="598" actId="167"/>
          <ac:picMkLst>
            <pc:docMk/>
            <pc:sldMk cId="1188423289" sldId="2147474388"/>
            <ac:picMk id="5" creationId="{A23C7C24-B83F-6C8C-4A01-6B7B9C2C46FB}"/>
          </ac:picMkLst>
        </pc:picChg>
        <pc:picChg chg="add del mod ord">
          <ac:chgData name="Ankit Anil Shinde" userId="862b18de-9097-4e6c-a957-a82353e7680f" providerId="ADAL" clId="{113340F4-A5F8-4BB9-B00D-FD6D13A47D7F}" dt="2025-12-08T09:11:46.770" v="599" actId="478"/>
          <ac:picMkLst>
            <pc:docMk/>
            <pc:sldMk cId="1188423289" sldId="2147474388"/>
            <ac:picMk id="6" creationId="{F106E1B0-80BF-A6D3-4595-0105E90D04E9}"/>
          </ac:picMkLst>
        </pc:picChg>
        <pc:picChg chg="del">
          <ac:chgData name="Ankit Anil Shinde" userId="862b18de-9097-4e6c-a957-a82353e7680f" providerId="ADAL" clId="{113340F4-A5F8-4BB9-B00D-FD6D13A47D7F}" dt="2025-12-08T08:33:48.686" v="54" actId="478"/>
          <ac:picMkLst>
            <pc:docMk/>
            <pc:sldMk cId="1188423289" sldId="2147474388"/>
            <ac:picMk id="11" creationId="{63D1CECC-C022-2445-E90C-3452B32B2F1A}"/>
          </ac:picMkLst>
        </pc:picChg>
      </pc:sldChg>
      <pc:sldChg chg="modSp mod ord">
        <pc:chgData name="Ankit Anil Shinde" userId="862b18de-9097-4e6c-a957-a82353e7680f" providerId="ADAL" clId="{113340F4-A5F8-4BB9-B00D-FD6D13A47D7F}" dt="2025-12-08T12:57:54.188" v="732"/>
        <pc:sldMkLst>
          <pc:docMk/>
          <pc:sldMk cId="1698486774" sldId="2147474389"/>
        </pc:sldMkLst>
        <pc:graphicFrameChg chg="mod modGraphic">
          <ac:chgData name="Ankit Anil Shinde" userId="862b18de-9097-4e6c-a957-a82353e7680f" providerId="ADAL" clId="{113340F4-A5F8-4BB9-B00D-FD6D13A47D7F}" dt="2025-12-08T09:42:58.707" v="669" actId="207"/>
          <ac:graphicFrameMkLst>
            <pc:docMk/>
            <pc:sldMk cId="1698486774" sldId="2147474389"/>
            <ac:graphicFrameMk id="3" creationId="{CD632605-6CC2-A12E-9645-BC6E5DD0C79C}"/>
          </ac:graphicFrameMkLst>
        </pc:graphicFrameChg>
      </pc:sldChg>
      <pc:sldChg chg="add del">
        <pc:chgData name="Ankit Anil Shinde" userId="862b18de-9097-4e6c-a957-a82353e7680f" providerId="ADAL" clId="{113340F4-A5F8-4BB9-B00D-FD6D13A47D7F}" dt="2025-12-08T08:33:57.909" v="62" actId="47"/>
        <pc:sldMkLst>
          <pc:docMk/>
          <pc:sldMk cId="2358071945" sldId="2147474389"/>
        </pc:sldMkLst>
      </pc:sldChg>
      <pc:sldChg chg="modSp add mod">
        <pc:chgData name="Ankit Anil Shinde" userId="862b18de-9097-4e6c-a957-a82353e7680f" providerId="ADAL" clId="{113340F4-A5F8-4BB9-B00D-FD6D13A47D7F}" dt="2025-12-08T09:45:36.430" v="726" actId="20577"/>
        <pc:sldMkLst>
          <pc:docMk/>
          <pc:sldMk cId="2563180682" sldId="2147474390"/>
        </pc:sldMkLst>
        <pc:graphicFrameChg chg="mod modGraphic">
          <ac:chgData name="Ankit Anil Shinde" userId="862b18de-9097-4e6c-a957-a82353e7680f" providerId="ADAL" clId="{113340F4-A5F8-4BB9-B00D-FD6D13A47D7F}" dt="2025-12-08T09:45:36.430" v="726" actId="20577"/>
          <ac:graphicFrameMkLst>
            <pc:docMk/>
            <pc:sldMk cId="2563180682" sldId="2147474390"/>
            <ac:graphicFrameMk id="6" creationId="{D1BBF21D-B63F-1916-3664-E643064209B9}"/>
          </ac:graphicFrameMkLst>
        </pc:graphicFrameChg>
      </pc:sldChg>
      <pc:sldChg chg="addSp delSp modSp add del mod">
        <pc:chgData name="Ankit Anil Shinde" userId="862b18de-9097-4e6c-a957-a82353e7680f" providerId="ADAL" clId="{113340F4-A5F8-4BB9-B00D-FD6D13A47D7F}" dt="2025-12-08T08:43:14.697" v="268" actId="47"/>
        <pc:sldMkLst>
          <pc:docMk/>
          <pc:sldMk cId="2905963640" sldId="2147474390"/>
        </pc:sldMkLst>
        <pc:picChg chg="add del mod">
          <ac:chgData name="Ankit Anil Shinde" userId="862b18de-9097-4e6c-a957-a82353e7680f" providerId="ADAL" clId="{113340F4-A5F8-4BB9-B00D-FD6D13A47D7F}" dt="2025-12-08T08:42:57.641" v="267" actId="478"/>
          <ac:picMkLst>
            <pc:docMk/>
            <pc:sldMk cId="2905963640" sldId="2147474390"/>
            <ac:picMk id="2" creationId="{B5810297-4B8D-0F89-B08F-7269E734DED2}"/>
          </ac:picMkLst>
        </pc:picChg>
        <pc:picChg chg="add del">
          <ac:chgData name="Ankit Anil Shinde" userId="862b18de-9097-4e6c-a957-a82353e7680f" providerId="ADAL" clId="{113340F4-A5F8-4BB9-B00D-FD6D13A47D7F}" dt="2025-12-08T08:42:55.161" v="265" actId="478"/>
          <ac:picMkLst>
            <pc:docMk/>
            <pc:sldMk cId="2905963640" sldId="2147474390"/>
            <ac:picMk id="6" creationId="{FCAB1958-E91E-BAF2-E863-A116DA3C4F6E}"/>
          </ac:picMkLst>
        </pc:picChg>
      </pc:sldChg>
      <pc:sldChg chg="add del">
        <pc:chgData name="Ankit Anil Shinde" userId="862b18de-9097-4e6c-a957-a82353e7680f" providerId="ADAL" clId="{113340F4-A5F8-4BB9-B00D-FD6D13A47D7F}" dt="2025-12-08T08:46:29.422" v="343" actId="47"/>
        <pc:sldMkLst>
          <pc:docMk/>
          <pc:sldMk cId="3860396596" sldId="214747439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image" Target="../media/image28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image" Target="../media/image28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1D4344-D328-42BF-8C73-4EB6274D1687}" type="doc">
      <dgm:prSet loTypeId="urn:microsoft.com/office/officeart/2005/8/layout/pList2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BFD7016-58DA-428B-8765-7935DDB3BF14}">
      <dgm:prSet phldrT="[Text]" phldr="0" custT="1"/>
      <dgm:spPr>
        <a:solidFill>
          <a:srgbClr val="B574DF"/>
        </a:solidFill>
      </dgm:spPr>
      <dgm:t>
        <a:bodyPr/>
        <a:lstStyle/>
        <a:p>
          <a:r>
            <a:rPr lang="en-GB" sz="1400" b="1"/>
            <a:t>Mapping Accuracy</a:t>
          </a:r>
          <a:br>
            <a:rPr lang="en-GB" sz="1400" b="1"/>
          </a:br>
          <a:r>
            <a:rPr lang="en-GB" sz="1400" b="1"/>
            <a:t>Target: &gt;=95%</a:t>
          </a:r>
          <a:br>
            <a:rPr lang="en-GB" sz="1200"/>
          </a:br>
          <a:br>
            <a:rPr lang="en-GB" sz="1200"/>
          </a:br>
          <a:r>
            <a:rPr lang="en-GB" sz="1200"/>
            <a:t>1. Focus on the AI’s Ability to correctly suggest data field mapping</a:t>
          </a:r>
          <a:br>
            <a:rPr lang="en-GB" sz="1200"/>
          </a:br>
          <a:br>
            <a:rPr lang="en-GB" sz="1200"/>
          </a:br>
          <a:r>
            <a:rPr lang="en-GB" sz="1200"/>
            <a:t>2. This is the first line of defence against integration errors.</a:t>
          </a:r>
          <a:br>
            <a:rPr lang="en-GB" sz="1200"/>
          </a:br>
          <a:br>
            <a:rPr lang="en-GB" sz="1200"/>
          </a:br>
          <a:r>
            <a:rPr lang="en-GB" sz="1200"/>
            <a:t>3. Our Target of greater than 95% ensures we minimize manual correction efforts</a:t>
          </a:r>
          <a:endParaRPr lang="en-IN" sz="1200"/>
        </a:p>
      </dgm:t>
    </dgm:pt>
    <dgm:pt modelId="{05419411-AE11-4221-98CE-9D903A635711}" type="parTrans" cxnId="{1ED46AF0-37D3-45AC-B4A7-5F82F43DE4CF}">
      <dgm:prSet/>
      <dgm:spPr/>
      <dgm:t>
        <a:bodyPr/>
        <a:lstStyle/>
        <a:p>
          <a:endParaRPr lang="en-IN"/>
        </a:p>
      </dgm:t>
    </dgm:pt>
    <dgm:pt modelId="{43EF33EC-32C3-40B0-8288-E789DF38EEC1}" type="sibTrans" cxnId="{1ED46AF0-37D3-45AC-B4A7-5F82F43DE4CF}">
      <dgm:prSet/>
      <dgm:spPr/>
      <dgm:t>
        <a:bodyPr/>
        <a:lstStyle/>
        <a:p>
          <a:endParaRPr lang="en-IN"/>
        </a:p>
      </dgm:t>
    </dgm:pt>
    <dgm:pt modelId="{682FC1E7-33CA-4A1C-9573-BCB881918FC6}">
      <dgm:prSet phldrT="[Text]" custT="1"/>
      <dgm:spPr>
        <a:solidFill>
          <a:srgbClr val="B574DF"/>
        </a:solidFill>
      </dgm:spPr>
      <dgm:t>
        <a:bodyPr/>
        <a:lstStyle/>
        <a:p>
          <a:r>
            <a:rPr lang="en-IN" sz="1400" b="1"/>
            <a:t>Schema Consistency</a:t>
          </a:r>
          <a:br>
            <a:rPr lang="en-IN" sz="1400" b="1"/>
          </a:br>
          <a:r>
            <a:rPr lang="en-IN" sz="1400" b="1"/>
            <a:t>Target: 100%</a:t>
          </a:r>
          <a:br>
            <a:rPr lang="en-IN" sz="1400"/>
          </a:br>
          <a:br>
            <a:rPr lang="en-IN" sz="1400"/>
          </a:br>
          <a:r>
            <a:rPr lang="en-GB" sz="1200"/>
            <a:t>1. Emphasize the requirement for perfect uniformity - a fundamental standard for data integration.</a:t>
          </a:r>
          <a:br>
            <a:rPr lang="en-GB" sz="1200"/>
          </a:br>
          <a:endParaRPr lang="en-IN" sz="1200"/>
        </a:p>
        <a:p>
          <a:r>
            <a:rPr lang="en-GB" sz="1200"/>
            <a:t>2. It has an absolute target of 100%, as inconsistency breaks downstream analysis.</a:t>
          </a:r>
          <a:br>
            <a:rPr lang="en-IN" sz="1400"/>
          </a:br>
          <a:endParaRPr lang="en-IN" sz="1400"/>
        </a:p>
      </dgm:t>
    </dgm:pt>
    <dgm:pt modelId="{CCB5C329-E789-46A4-9566-FD8508799B28}" type="parTrans" cxnId="{4F69C6E2-09EF-4C65-A51B-9220EFA4CC68}">
      <dgm:prSet/>
      <dgm:spPr/>
      <dgm:t>
        <a:bodyPr/>
        <a:lstStyle/>
        <a:p>
          <a:endParaRPr lang="en-IN"/>
        </a:p>
      </dgm:t>
    </dgm:pt>
    <dgm:pt modelId="{6241A767-F65E-4219-A34D-59FECA0F1A7F}" type="sibTrans" cxnId="{4F69C6E2-09EF-4C65-A51B-9220EFA4CC68}">
      <dgm:prSet/>
      <dgm:spPr/>
      <dgm:t>
        <a:bodyPr/>
        <a:lstStyle/>
        <a:p>
          <a:endParaRPr lang="en-IN"/>
        </a:p>
      </dgm:t>
    </dgm:pt>
    <dgm:pt modelId="{835A99A3-B6F6-4C7A-8981-D9684A2090A5}">
      <dgm:prSet phldrT="[Text]" custT="1"/>
      <dgm:spPr>
        <a:solidFill>
          <a:srgbClr val="B574DF"/>
        </a:solidFill>
      </dgm:spPr>
      <dgm:t>
        <a:bodyPr/>
        <a:lstStyle/>
        <a:p>
          <a:r>
            <a:rPr lang="en-IN" sz="1400" b="1"/>
            <a:t>Missing Value Reconstruction</a:t>
          </a:r>
          <a:br>
            <a:rPr lang="en-IN" sz="1400" b="1"/>
          </a:br>
          <a:r>
            <a:rPr lang="en-IN" sz="1400" b="1"/>
            <a:t>Target: &gt;=90%</a:t>
          </a:r>
          <a:br>
            <a:rPr lang="en-IN" sz="1400" b="1"/>
          </a:br>
          <a:br>
            <a:rPr lang="en-IN" sz="1400" b="1"/>
          </a:br>
          <a:r>
            <a:rPr lang="en-GB" sz="1200" b="0"/>
            <a:t>1. Highlight the AI's role in intelligently imputing missing data points, crucial for complete datasets.</a:t>
          </a:r>
          <a:endParaRPr lang="en-IN" sz="1200" b="0"/>
        </a:p>
        <a:p>
          <a:r>
            <a:rPr lang="en-GB" sz="1200" b="0"/>
            <a:t>2. The 90% target for Reconstruction means our agent must provide high-confidence, accurate estimates for missing data.</a:t>
          </a:r>
          <a:endParaRPr lang="en-IN" sz="1200" b="0"/>
        </a:p>
      </dgm:t>
    </dgm:pt>
    <dgm:pt modelId="{65AEEE0E-7067-4A4A-B2A0-AAF8016E5D49}" type="parTrans" cxnId="{A87613E4-DF0D-446A-8D62-078E78B1F8C1}">
      <dgm:prSet/>
      <dgm:spPr/>
      <dgm:t>
        <a:bodyPr/>
        <a:lstStyle/>
        <a:p>
          <a:endParaRPr lang="en-IN"/>
        </a:p>
      </dgm:t>
    </dgm:pt>
    <dgm:pt modelId="{BCEAF11C-F861-4C4B-9971-D8442782D6AC}" type="sibTrans" cxnId="{A87613E4-DF0D-446A-8D62-078E78B1F8C1}">
      <dgm:prSet/>
      <dgm:spPr/>
      <dgm:t>
        <a:bodyPr/>
        <a:lstStyle/>
        <a:p>
          <a:endParaRPr lang="en-IN"/>
        </a:p>
      </dgm:t>
    </dgm:pt>
    <dgm:pt modelId="{B3A5B774-A3E5-43DA-943D-E66633BFB490}">
      <dgm:prSet phldrT="[Text]" phldr="0" custT="1"/>
      <dgm:spPr>
        <a:solidFill>
          <a:srgbClr val="B574DF"/>
        </a:solidFill>
      </dgm:spPr>
      <dgm:t>
        <a:bodyPr/>
        <a:lstStyle/>
        <a:p>
          <a:r>
            <a:rPr lang="en-IN" sz="1400" b="1"/>
            <a:t>Processing Time Reduction</a:t>
          </a:r>
          <a:br>
            <a:rPr lang="en-IN" sz="1400" b="1"/>
          </a:br>
          <a:r>
            <a:rPr lang="en-IN" sz="1400" b="1"/>
            <a:t>Target: 70–90% faster</a:t>
          </a:r>
          <a:br>
            <a:rPr lang="en-IN" sz="1400" b="1"/>
          </a:br>
          <a:br>
            <a:rPr lang="en-IN" sz="1400" b="1"/>
          </a:br>
          <a:r>
            <a:rPr lang="en-GB" sz="1200" b="0"/>
            <a:t>1. This metric is critical for demonstrating the business value of the AI system.</a:t>
          </a:r>
          <a:endParaRPr lang="en-IN" sz="1200" b="0"/>
        </a:p>
        <a:p>
          <a:r>
            <a:rPr lang="en-GB" sz="1200" b="0"/>
            <a:t>2. The 70% - 90% faster target translates directly into reduced operational costs and faster time-to-insight for our teams. </a:t>
          </a:r>
          <a:endParaRPr lang="en-IN" sz="1200" b="0"/>
        </a:p>
      </dgm:t>
    </dgm:pt>
    <dgm:pt modelId="{8B57CC3E-0AAA-4357-B1CE-0B050B00A5CE}" type="parTrans" cxnId="{7292F34B-8F2F-4373-8241-9CE626D6E224}">
      <dgm:prSet/>
      <dgm:spPr/>
      <dgm:t>
        <a:bodyPr/>
        <a:lstStyle/>
        <a:p>
          <a:endParaRPr lang="en-IN"/>
        </a:p>
      </dgm:t>
    </dgm:pt>
    <dgm:pt modelId="{1AFD2796-0160-4D96-8072-8676BCC7B3BA}" type="sibTrans" cxnId="{7292F34B-8F2F-4373-8241-9CE626D6E224}">
      <dgm:prSet/>
      <dgm:spPr/>
      <dgm:t>
        <a:bodyPr/>
        <a:lstStyle/>
        <a:p>
          <a:endParaRPr lang="en-IN"/>
        </a:p>
      </dgm:t>
    </dgm:pt>
    <dgm:pt modelId="{3810CD56-9A84-42B8-BF60-E28C2E24EB39}">
      <dgm:prSet phldrT="[Text]" phldr="0" custT="1"/>
      <dgm:spPr>
        <a:solidFill>
          <a:srgbClr val="B574DF"/>
        </a:solidFill>
      </dgm:spPr>
      <dgm:t>
        <a:bodyPr/>
        <a:lstStyle/>
        <a:p>
          <a:r>
            <a:rPr lang="en-IN" sz="1400" b="1"/>
            <a:t>Anomaly Detection Precision</a:t>
          </a:r>
          <a:br>
            <a:rPr lang="en-IN" sz="1400" b="1"/>
          </a:br>
          <a:r>
            <a:rPr lang="en-IN" sz="1400" b="1"/>
            <a:t>Target: &gt;=90%</a:t>
          </a:r>
          <a:br>
            <a:rPr lang="en-IN" sz="1400" b="1"/>
          </a:br>
          <a:br>
            <a:rPr lang="en-IN" sz="1400" b="1"/>
          </a:br>
          <a:r>
            <a:rPr lang="en-GB" sz="1200" b="0"/>
            <a:t>1. Focus on the system's ability to accurately flag structural or drift issues without excessive false positives.</a:t>
          </a:r>
          <a:endParaRPr lang="en-IN" sz="1200" b="0"/>
        </a:p>
        <a:p>
          <a:r>
            <a:rPr lang="en-GB" sz="1200" b="0"/>
            <a:t>2. High precision ensures we catch genuine data drift - a sign of changes in the source data.</a:t>
          </a:r>
          <a:endParaRPr lang="en-IN" sz="1200" b="0"/>
        </a:p>
      </dgm:t>
    </dgm:pt>
    <dgm:pt modelId="{237CEB1E-AA19-4834-8093-03213069D3DF}" type="parTrans" cxnId="{E5F8C91F-1212-4DC1-9F02-E372A18B6990}">
      <dgm:prSet/>
      <dgm:spPr/>
      <dgm:t>
        <a:bodyPr/>
        <a:lstStyle/>
        <a:p>
          <a:endParaRPr lang="en-IN"/>
        </a:p>
      </dgm:t>
    </dgm:pt>
    <dgm:pt modelId="{C8ECC8CF-11F9-46C0-8E57-9A3BE736A718}" type="sibTrans" cxnId="{E5F8C91F-1212-4DC1-9F02-E372A18B6990}">
      <dgm:prSet/>
      <dgm:spPr/>
      <dgm:t>
        <a:bodyPr/>
        <a:lstStyle/>
        <a:p>
          <a:endParaRPr lang="en-IN"/>
        </a:p>
      </dgm:t>
    </dgm:pt>
    <dgm:pt modelId="{F409B5A1-BBA4-4BED-9B45-0A7162425D94}" type="pres">
      <dgm:prSet presAssocID="{081D4344-D328-42BF-8C73-4EB6274D1687}" presName="Name0" presStyleCnt="0">
        <dgm:presLayoutVars>
          <dgm:dir/>
          <dgm:resizeHandles val="exact"/>
        </dgm:presLayoutVars>
      </dgm:prSet>
      <dgm:spPr/>
    </dgm:pt>
    <dgm:pt modelId="{9AD0D6C6-4669-432D-BF8E-776932E0FECB}" type="pres">
      <dgm:prSet presAssocID="{081D4344-D328-42BF-8C73-4EB6274D1687}" presName="bkgdShp" presStyleLbl="alignAccFollowNode1" presStyleIdx="0" presStyleCnt="1" custScaleX="97283"/>
      <dgm:spPr>
        <a:solidFill>
          <a:srgbClr val="E6D1F4">
            <a:alpha val="89804"/>
          </a:srgbClr>
        </a:solidFill>
      </dgm:spPr>
    </dgm:pt>
    <dgm:pt modelId="{FF32FCB5-64B7-4DB9-A6CE-15F2B2A7238E}" type="pres">
      <dgm:prSet presAssocID="{081D4344-D328-42BF-8C73-4EB6274D1687}" presName="linComp" presStyleCnt="0"/>
      <dgm:spPr/>
    </dgm:pt>
    <dgm:pt modelId="{43E9BA5A-C6A6-47F3-A2FE-145239CA12D7}" type="pres">
      <dgm:prSet presAssocID="{2BFD7016-58DA-428B-8765-7935DDB3BF14}" presName="compNode" presStyleCnt="0"/>
      <dgm:spPr/>
    </dgm:pt>
    <dgm:pt modelId="{294E6B20-7F14-431F-ADC7-74E364A1BF91}" type="pres">
      <dgm:prSet presAssocID="{2BFD7016-58DA-428B-8765-7935DDB3BF14}" presName="node" presStyleLbl="node1" presStyleIdx="0" presStyleCnt="5">
        <dgm:presLayoutVars>
          <dgm:bulletEnabled val="1"/>
        </dgm:presLayoutVars>
      </dgm:prSet>
      <dgm:spPr/>
    </dgm:pt>
    <dgm:pt modelId="{C6A03DC8-9672-4F9A-9A53-5C290A0063B0}" type="pres">
      <dgm:prSet presAssocID="{2BFD7016-58DA-428B-8765-7935DDB3BF14}" presName="invisiNode" presStyleLbl="node1" presStyleIdx="0" presStyleCnt="5"/>
      <dgm:spPr/>
    </dgm:pt>
    <dgm:pt modelId="{B7609886-4625-43E6-A766-83849644996F}" type="pres">
      <dgm:prSet presAssocID="{2BFD7016-58DA-428B-8765-7935DDB3BF14}" presName="imagNode" presStyleLbl="fgImgPlace1" presStyleIdx="0" presStyleCnt="5"/>
      <dgm:spPr>
        <a:blipFill>
          <a:blip xmlns:r="http://schemas.openxmlformats.org/officeDocument/2006/relationships" r:embed="rId1"/>
          <a:srcRect/>
          <a:stretch>
            <a:fillRect t="-6000" b="-6000"/>
          </a:stretch>
        </a:blipFill>
      </dgm:spPr>
    </dgm:pt>
    <dgm:pt modelId="{ADB404B9-5286-4142-895A-5F0BDBE30DE1}" type="pres">
      <dgm:prSet presAssocID="{43EF33EC-32C3-40B0-8288-E789DF38EEC1}" presName="sibTrans" presStyleLbl="sibTrans2D1" presStyleIdx="0" presStyleCnt="0"/>
      <dgm:spPr/>
    </dgm:pt>
    <dgm:pt modelId="{8D823062-12CD-44C5-87FD-DD55FA91BCDB}" type="pres">
      <dgm:prSet presAssocID="{682FC1E7-33CA-4A1C-9573-BCB881918FC6}" presName="compNode" presStyleCnt="0"/>
      <dgm:spPr/>
    </dgm:pt>
    <dgm:pt modelId="{F3F9F38B-2D59-49F4-8229-28BCC260EE2A}" type="pres">
      <dgm:prSet presAssocID="{682FC1E7-33CA-4A1C-9573-BCB881918FC6}" presName="node" presStyleLbl="node1" presStyleIdx="1" presStyleCnt="5">
        <dgm:presLayoutVars>
          <dgm:bulletEnabled val="1"/>
        </dgm:presLayoutVars>
      </dgm:prSet>
      <dgm:spPr/>
    </dgm:pt>
    <dgm:pt modelId="{D1BA8C4F-449F-4A29-96A1-5798F6FCFB7F}" type="pres">
      <dgm:prSet presAssocID="{682FC1E7-33CA-4A1C-9573-BCB881918FC6}" presName="invisiNode" presStyleLbl="node1" presStyleIdx="1" presStyleCnt="5"/>
      <dgm:spPr/>
    </dgm:pt>
    <dgm:pt modelId="{C086C6EB-5678-466F-8502-3FE181D069FA}" type="pres">
      <dgm:prSet presAssocID="{682FC1E7-33CA-4A1C-9573-BCB881918FC6}" presName="imagNode" presStyleLbl="fgImgPlace1" presStyleIdx="1" presStyleCnt="5"/>
      <dgm:spPr>
        <a:blipFill>
          <a:blip xmlns:r="http://schemas.openxmlformats.org/officeDocument/2006/relationships" r:embed="rId2"/>
          <a:srcRect/>
          <a:stretch>
            <a:fillRect l="-8000" r="-8000"/>
          </a:stretch>
        </a:blipFill>
      </dgm:spPr>
    </dgm:pt>
    <dgm:pt modelId="{C9DB2786-13AE-44BB-8F5F-94AB936F713C}" type="pres">
      <dgm:prSet presAssocID="{6241A767-F65E-4219-A34D-59FECA0F1A7F}" presName="sibTrans" presStyleLbl="sibTrans2D1" presStyleIdx="0" presStyleCnt="0"/>
      <dgm:spPr/>
    </dgm:pt>
    <dgm:pt modelId="{42EF49AF-9E56-4D15-BB8D-B7A3E06ED62E}" type="pres">
      <dgm:prSet presAssocID="{835A99A3-B6F6-4C7A-8981-D9684A2090A5}" presName="compNode" presStyleCnt="0"/>
      <dgm:spPr/>
    </dgm:pt>
    <dgm:pt modelId="{5DB49F9C-4B61-401B-9DA9-3803FE029AB5}" type="pres">
      <dgm:prSet presAssocID="{835A99A3-B6F6-4C7A-8981-D9684A2090A5}" presName="node" presStyleLbl="node1" presStyleIdx="2" presStyleCnt="5">
        <dgm:presLayoutVars>
          <dgm:bulletEnabled val="1"/>
        </dgm:presLayoutVars>
      </dgm:prSet>
      <dgm:spPr/>
    </dgm:pt>
    <dgm:pt modelId="{11C31BDF-F60A-4229-B264-3CDAF7970268}" type="pres">
      <dgm:prSet presAssocID="{835A99A3-B6F6-4C7A-8981-D9684A2090A5}" presName="invisiNode" presStyleLbl="node1" presStyleIdx="2" presStyleCnt="5"/>
      <dgm:spPr/>
    </dgm:pt>
    <dgm:pt modelId="{9590D60E-BA5F-482B-8F62-E717E242B615}" type="pres">
      <dgm:prSet presAssocID="{835A99A3-B6F6-4C7A-8981-D9684A2090A5}" presName="imagNode" presStyleLbl="fgImgPlace1" presStyleIdx="2" presStyleCnt="5"/>
      <dgm:spPr>
        <a:blipFill>
          <a:blip xmlns:r="http://schemas.openxmlformats.org/officeDocument/2006/relationships" r:embed="rId3"/>
          <a:srcRect/>
          <a:stretch>
            <a:fillRect l="-19000" r="-19000"/>
          </a:stretch>
        </a:blipFill>
      </dgm:spPr>
    </dgm:pt>
    <dgm:pt modelId="{5B818B93-81D4-4208-8F93-09F847312220}" type="pres">
      <dgm:prSet presAssocID="{BCEAF11C-F861-4C4B-9971-D8442782D6AC}" presName="sibTrans" presStyleLbl="sibTrans2D1" presStyleIdx="0" presStyleCnt="0"/>
      <dgm:spPr/>
    </dgm:pt>
    <dgm:pt modelId="{82134EDF-7768-4D95-B556-208CB785BE20}" type="pres">
      <dgm:prSet presAssocID="{B3A5B774-A3E5-43DA-943D-E66633BFB490}" presName="compNode" presStyleCnt="0"/>
      <dgm:spPr/>
    </dgm:pt>
    <dgm:pt modelId="{5198CBFE-3EE4-4734-B3E0-F36513936788}" type="pres">
      <dgm:prSet presAssocID="{B3A5B774-A3E5-43DA-943D-E66633BFB490}" presName="node" presStyleLbl="node1" presStyleIdx="3" presStyleCnt="5">
        <dgm:presLayoutVars>
          <dgm:bulletEnabled val="1"/>
        </dgm:presLayoutVars>
      </dgm:prSet>
      <dgm:spPr/>
    </dgm:pt>
    <dgm:pt modelId="{D0D32195-C63E-4857-8471-C93A37C26C98}" type="pres">
      <dgm:prSet presAssocID="{B3A5B774-A3E5-43DA-943D-E66633BFB490}" presName="invisiNode" presStyleLbl="node1" presStyleIdx="3" presStyleCnt="5"/>
      <dgm:spPr/>
    </dgm:pt>
    <dgm:pt modelId="{83A45369-631E-4F63-B2B1-D0C52FC5B319}" type="pres">
      <dgm:prSet presAssocID="{B3A5B774-A3E5-43DA-943D-E66633BFB490}" presName="imagNode" presStyleLbl="fgImgPlace1" presStyleIdx="3" presStyleCnt="5"/>
      <dgm:spPr>
        <a:blipFill>
          <a:blip xmlns:r="http://schemas.openxmlformats.org/officeDocument/2006/relationships" r:embed="rId4"/>
          <a:srcRect/>
          <a:stretch>
            <a:fillRect l="-1000" r="-1000"/>
          </a:stretch>
        </a:blipFill>
      </dgm:spPr>
    </dgm:pt>
    <dgm:pt modelId="{993B25F8-0704-4503-B0B4-53CADE909180}" type="pres">
      <dgm:prSet presAssocID="{1AFD2796-0160-4D96-8072-8676BCC7B3BA}" presName="sibTrans" presStyleLbl="sibTrans2D1" presStyleIdx="0" presStyleCnt="0"/>
      <dgm:spPr/>
    </dgm:pt>
    <dgm:pt modelId="{BC87EC71-BB93-4437-BD8F-E92E3DD76E9F}" type="pres">
      <dgm:prSet presAssocID="{3810CD56-9A84-42B8-BF60-E28C2E24EB39}" presName="compNode" presStyleCnt="0"/>
      <dgm:spPr/>
    </dgm:pt>
    <dgm:pt modelId="{E5FE8040-A6E1-4205-A75A-6346BB359E66}" type="pres">
      <dgm:prSet presAssocID="{3810CD56-9A84-42B8-BF60-E28C2E24EB39}" presName="node" presStyleLbl="node1" presStyleIdx="4" presStyleCnt="5">
        <dgm:presLayoutVars>
          <dgm:bulletEnabled val="1"/>
        </dgm:presLayoutVars>
      </dgm:prSet>
      <dgm:spPr/>
    </dgm:pt>
    <dgm:pt modelId="{7F14CEEE-A058-4F00-9AA3-9140BC47D73A}" type="pres">
      <dgm:prSet presAssocID="{3810CD56-9A84-42B8-BF60-E28C2E24EB39}" presName="invisiNode" presStyleLbl="node1" presStyleIdx="4" presStyleCnt="5"/>
      <dgm:spPr/>
    </dgm:pt>
    <dgm:pt modelId="{A378C0AF-71AF-4B9F-AABA-18620E684C01}" type="pres">
      <dgm:prSet presAssocID="{3810CD56-9A84-42B8-BF60-E28C2E24EB39}" presName="imagNode" presStyleLbl="fgImgPlace1" presStyleIdx="4" presStyleCnt="5"/>
      <dgm:spPr>
        <a:blipFill>
          <a:blip xmlns:r="http://schemas.openxmlformats.org/officeDocument/2006/relationships" r:embed="rId5"/>
          <a:srcRect/>
          <a:stretch>
            <a:fillRect l="-22000" r="-22000"/>
          </a:stretch>
        </a:blipFill>
      </dgm:spPr>
    </dgm:pt>
  </dgm:ptLst>
  <dgm:cxnLst>
    <dgm:cxn modelId="{056DFE09-32DE-42A6-B1AC-89EEA41E5EA5}" type="presOf" srcId="{43EF33EC-32C3-40B0-8288-E789DF38EEC1}" destId="{ADB404B9-5286-4142-895A-5F0BDBE30DE1}" srcOrd="0" destOrd="0" presId="urn:microsoft.com/office/officeart/2005/8/layout/pList2"/>
    <dgm:cxn modelId="{E5F8C91F-1212-4DC1-9F02-E372A18B6990}" srcId="{081D4344-D328-42BF-8C73-4EB6274D1687}" destId="{3810CD56-9A84-42B8-BF60-E28C2E24EB39}" srcOrd="4" destOrd="0" parTransId="{237CEB1E-AA19-4834-8093-03213069D3DF}" sibTransId="{C8ECC8CF-11F9-46C0-8E57-9A3BE736A718}"/>
    <dgm:cxn modelId="{2816EA1F-6161-43A3-9E4F-1AEAA26D6B01}" type="presOf" srcId="{835A99A3-B6F6-4C7A-8981-D9684A2090A5}" destId="{5DB49F9C-4B61-401B-9DA9-3803FE029AB5}" srcOrd="0" destOrd="0" presId="urn:microsoft.com/office/officeart/2005/8/layout/pList2"/>
    <dgm:cxn modelId="{5D25422C-0735-4008-939B-2117D730E32A}" type="presOf" srcId="{1AFD2796-0160-4D96-8072-8676BCC7B3BA}" destId="{993B25F8-0704-4503-B0B4-53CADE909180}" srcOrd="0" destOrd="0" presId="urn:microsoft.com/office/officeart/2005/8/layout/pList2"/>
    <dgm:cxn modelId="{3724AC40-B726-434C-8167-2EBC6636A582}" type="presOf" srcId="{081D4344-D328-42BF-8C73-4EB6274D1687}" destId="{F409B5A1-BBA4-4BED-9B45-0A7162425D94}" srcOrd="0" destOrd="0" presId="urn:microsoft.com/office/officeart/2005/8/layout/pList2"/>
    <dgm:cxn modelId="{7292F34B-8F2F-4373-8241-9CE626D6E224}" srcId="{081D4344-D328-42BF-8C73-4EB6274D1687}" destId="{B3A5B774-A3E5-43DA-943D-E66633BFB490}" srcOrd="3" destOrd="0" parTransId="{8B57CC3E-0AAA-4357-B1CE-0B050B00A5CE}" sibTransId="{1AFD2796-0160-4D96-8072-8676BCC7B3BA}"/>
    <dgm:cxn modelId="{70B0CC6C-DF79-43B4-A527-6FDCC44EBCF6}" type="presOf" srcId="{6241A767-F65E-4219-A34D-59FECA0F1A7F}" destId="{C9DB2786-13AE-44BB-8F5F-94AB936F713C}" srcOrd="0" destOrd="0" presId="urn:microsoft.com/office/officeart/2005/8/layout/pList2"/>
    <dgm:cxn modelId="{BCE34576-31C4-47DF-A29E-714A494475D7}" type="presOf" srcId="{682FC1E7-33CA-4A1C-9573-BCB881918FC6}" destId="{F3F9F38B-2D59-49F4-8229-28BCC260EE2A}" srcOrd="0" destOrd="0" presId="urn:microsoft.com/office/officeart/2005/8/layout/pList2"/>
    <dgm:cxn modelId="{092C9259-4910-4E1F-9F67-7D353333A43A}" type="presOf" srcId="{BCEAF11C-F861-4C4B-9971-D8442782D6AC}" destId="{5B818B93-81D4-4208-8F93-09F847312220}" srcOrd="0" destOrd="0" presId="urn:microsoft.com/office/officeart/2005/8/layout/pList2"/>
    <dgm:cxn modelId="{34BD5F7B-461F-40F5-9EC5-34D126A2D2A3}" type="presOf" srcId="{3810CD56-9A84-42B8-BF60-E28C2E24EB39}" destId="{E5FE8040-A6E1-4205-A75A-6346BB359E66}" srcOrd="0" destOrd="0" presId="urn:microsoft.com/office/officeart/2005/8/layout/pList2"/>
    <dgm:cxn modelId="{14F7F8B2-DDC1-4268-9810-36A9BE53195A}" type="presOf" srcId="{2BFD7016-58DA-428B-8765-7935DDB3BF14}" destId="{294E6B20-7F14-431F-ADC7-74E364A1BF91}" srcOrd="0" destOrd="0" presId="urn:microsoft.com/office/officeart/2005/8/layout/pList2"/>
    <dgm:cxn modelId="{1257B8D5-9D5A-4C00-A0F4-BF31DFE38F8D}" type="presOf" srcId="{B3A5B774-A3E5-43DA-943D-E66633BFB490}" destId="{5198CBFE-3EE4-4734-B3E0-F36513936788}" srcOrd="0" destOrd="0" presId="urn:microsoft.com/office/officeart/2005/8/layout/pList2"/>
    <dgm:cxn modelId="{4F69C6E2-09EF-4C65-A51B-9220EFA4CC68}" srcId="{081D4344-D328-42BF-8C73-4EB6274D1687}" destId="{682FC1E7-33CA-4A1C-9573-BCB881918FC6}" srcOrd="1" destOrd="0" parTransId="{CCB5C329-E789-46A4-9566-FD8508799B28}" sibTransId="{6241A767-F65E-4219-A34D-59FECA0F1A7F}"/>
    <dgm:cxn modelId="{A87613E4-DF0D-446A-8D62-078E78B1F8C1}" srcId="{081D4344-D328-42BF-8C73-4EB6274D1687}" destId="{835A99A3-B6F6-4C7A-8981-D9684A2090A5}" srcOrd="2" destOrd="0" parTransId="{65AEEE0E-7067-4A4A-B2A0-AAF8016E5D49}" sibTransId="{BCEAF11C-F861-4C4B-9971-D8442782D6AC}"/>
    <dgm:cxn modelId="{1ED46AF0-37D3-45AC-B4A7-5F82F43DE4CF}" srcId="{081D4344-D328-42BF-8C73-4EB6274D1687}" destId="{2BFD7016-58DA-428B-8765-7935DDB3BF14}" srcOrd="0" destOrd="0" parTransId="{05419411-AE11-4221-98CE-9D903A635711}" sibTransId="{43EF33EC-32C3-40B0-8288-E789DF38EEC1}"/>
    <dgm:cxn modelId="{BE3A3F91-88FC-49C8-B950-0BBF26D5D4CA}" type="presParOf" srcId="{F409B5A1-BBA4-4BED-9B45-0A7162425D94}" destId="{9AD0D6C6-4669-432D-BF8E-776932E0FECB}" srcOrd="0" destOrd="0" presId="urn:microsoft.com/office/officeart/2005/8/layout/pList2"/>
    <dgm:cxn modelId="{22AC0557-7F8A-495A-9837-3169718D7DF4}" type="presParOf" srcId="{F409B5A1-BBA4-4BED-9B45-0A7162425D94}" destId="{FF32FCB5-64B7-4DB9-A6CE-15F2B2A7238E}" srcOrd="1" destOrd="0" presId="urn:microsoft.com/office/officeart/2005/8/layout/pList2"/>
    <dgm:cxn modelId="{A5E5631C-7AB1-4B1C-BD58-8C659A92EC02}" type="presParOf" srcId="{FF32FCB5-64B7-4DB9-A6CE-15F2B2A7238E}" destId="{43E9BA5A-C6A6-47F3-A2FE-145239CA12D7}" srcOrd="0" destOrd="0" presId="urn:microsoft.com/office/officeart/2005/8/layout/pList2"/>
    <dgm:cxn modelId="{6D5CECA9-2230-4BB4-BD7A-DE4EAC533A15}" type="presParOf" srcId="{43E9BA5A-C6A6-47F3-A2FE-145239CA12D7}" destId="{294E6B20-7F14-431F-ADC7-74E364A1BF91}" srcOrd="0" destOrd="0" presId="urn:microsoft.com/office/officeart/2005/8/layout/pList2"/>
    <dgm:cxn modelId="{C3E26688-3300-4527-BE8D-61F565E6B0E9}" type="presParOf" srcId="{43E9BA5A-C6A6-47F3-A2FE-145239CA12D7}" destId="{C6A03DC8-9672-4F9A-9A53-5C290A0063B0}" srcOrd="1" destOrd="0" presId="urn:microsoft.com/office/officeart/2005/8/layout/pList2"/>
    <dgm:cxn modelId="{B9FC6BC2-0420-4E02-900E-0DBE0380A37F}" type="presParOf" srcId="{43E9BA5A-C6A6-47F3-A2FE-145239CA12D7}" destId="{B7609886-4625-43E6-A766-83849644996F}" srcOrd="2" destOrd="0" presId="urn:microsoft.com/office/officeart/2005/8/layout/pList2"/>
    <dgm:cxn modelId="{D093D7CF-CA82-44EE-A325-3E511ED45317}" type="presParOf" srcId="{FF32FCB5-64B7-4DB9-A6CE-15F2B2A7238E}" destId="{ADB404B9-5286-4142-895A-5F0BDBE30DE1}" srcOrd="1" destOrd="0" presId="urn:microsoft.com/office/officeart/2005/8/layout/pList2"/>
    <dgm:cxn modelId="{1D5E496A-21CF-4E3E-A515-E5FF5FDAB8E6}" type="presParOf" srcId="{FF32FCB5-64B7-4DB9-A6CE-15F2B2A7238E}" destId="{8D823062-12CD-44C5-87FD-DD55FA91BCDB}" srcOrd="2" destOrd="0" presId="urn:microsoft.com/office/officeart/2005/8/layout/pList2"/>
    <dgm:cxn modelId="{C6494567-DEA2-42D4-8C12-AA40D0C08913}" type="presParOf" srcId="{8D823062-12CD-44C5-87FD-DD55FA91BCDB}" destId="{F3F9F38B-2D59-49F4-8229-28BCC260EE2A}" srcOrd="0" destOrd="0" presId="urn:microsoft.com/office/officeart/2005/8/layout/pList2"/>
    <dgm:cxn modelId="{3C357A89-8942-4909-AF78-A1F942B0AEE0}" type="presParOf" srcId="{8D823062-12CD-44C5-87FD-DD55FA91BCDB}" destId="{D1BA8C4F-449F-4A29-96A1-5798F6FCFB7F}" srcOrd="1" destOrd="0" presId="urn:microsoft.com/office/officeart/2005/8/layout/pList2"/>
    <dgm:cxn modelId="{92D52CAD-B7B6-48FB-8EDD-9D3FBB521587}" type="presParOf" srcId="{8D823062-12CD-44C5-87FD-DD55FA91BCDB}" destId="{C086C6EB-5678-466F-8502-3FE181D069FA}" srcOrd="2" destOrd="0" presId="urn:microsoft.com/office/officeart/2005/8/layout/pList2"/>
    <dgm:cxn modelId="{AA9AD460-7D1C-4AFF-88FC-5C752716C043}" type="presParOf" srcId="{FF32FCB5-64B7-4DB9-A6CE-15F2B2A7238E}" destId="{C9DB2786-13AE-44BB-8F5F-94AB936F713C}" srcOrd="3" destOrd="0" presId="urn:microsoft.com/office/officeart/2005/8/layout/pList2"/>
    <dgm:cxn modelId="{561E7449-54E3-4626-9136-D95964399CBA}" type="presParOf" srcId="{FF32FCB5-64B7-4DB9-A6CE-15F2B2A7238E}" destId="{42EF49AF-9E56-4D15-BB8D-B7A3E06ED62E}" srcOrd="4" destOrd="0" presId="urn:microsoft.com/office/officeart/2005/8/layout/pList2"/>
    <dgm:cxn modelId="{03DA9037-4462-4ECD-8B81-1B44E4FB95E6}" type="presParOf" srcId="{42EF49AF-9E56-4D15-BB8D-B7A3E06ED62E}" destId="{5DB49F9C-4B61-401B-9DA9-3803FE029AB5}" srcOrd="0" destOrd="0" presId="urn:microsoft.com/office/officeart/2005/8/layout/pList2"/>
    <dgm:cxn modelId="{D6E5F9A0-97D4-4C37-B400-88D66560733A}" type="presParOf" srcId="{42EF49AF-9E56-4D15-BB8D-B7A3E06ED62E}" destId="{11C31BDF-F60A-4229-B264-3CDAF7970268}" srcOrd="1" destOrd="0" presId="urn:microsoft.com/office/officeart/2005/8/layout/pList2"/>
    <dgm:cxn modelId="{4F53A28D-4920-410D-9652-BDE28E9E8251}" type="presParOf" srcId="{42EF49AF-9E56-4D15-BB8D-B7A3E06ED62E}" destId="{9590D60E-BA5F-482B-8F62-E717E242B615}" srcOrd="2" destOrd="0" presId="urn:microsoft.com/office/officeart/2005/8/layout/pList2"/>
    <dgm:cxn modelId="{5BC65A47-5B2C-42DC-9F9C-DB2EF343768F}" type="presParOf" srcId="{FF32FCB5-64B7-4DB9-A6CE-15F2B2A7238E}" destId="{5B818B93-81D4-4208-8F93-09F847312220}" srcOrd="5" destOrd="0" presId="urn:microsoft.com/office/officeart/2005/8/layout/pList2"/>
    <dgm:cxn modelId="{6F37481F-3222-40A8-A9E0-13FD620F6C58}" type="presParOf" srcId="{FF32FCB5-64B7-4DB9-A6CE-15F2B2A7238E}" destId="{82134EDF-7768-4D95-B556-208CB785BE20}" srcOrd="6" destOrd="0" presId="urn:microsoft.com/office/officeart/2005/8/layout/pList2"/>
    <dgm:cxn modelId="{F997269E-8971-4E5B-B8CA-B7AE4BB46F21}" type="presParOf" srcId="{82134EDF-7768-4D95-B556-208CB785BE20}" destId="{5198CBFE-3EE4-4734-B3E0-F36513936788}" srcOrd="0" destOrd="0" presId="urn:microsoft.com/office/officeart/2005/8/layout/pList2"/>
    <dgm:cxn modelId="{1375F716-DC1A-49AD-938C-84A699752753}" type="presParOf" srcId="{82134EDF-7768-4D95-B556-208CB785BE20}" destId="{D0D32195-C63E-4857-8471-C93A37C26C98}" srcOrd="1" destOrd="0" presId="urn:microsoft.com/office/officeart/2005/8/layout/pList2"/>
    <dgm:cxn modelId="{2E53CC6D-B492-4AEB-B441-26B2E44EC9BF}" type="presParOf" srcId="{82134EDF-7768-4D95-B556-208CB785BE20}" destId="{83A45369-631E-4F63-B2B1-D0C52FC5B319}" srcOrd="2" destOrd="0" presId="urn:microsoft.com/office/officeart/2005/8/layout/pList2"/>
    <dgm:cxn modelId="{4DAA705E-F605-4768-83AE-8A82E27E787F}" type="presParOf" srcId="{FF32FCB5-64B7-4DB9-A6CE-15F2B2A7238E}" destId="{993B25F8-0704-4503-B0B4-53CADE909180}" srcOrd="7" destOrd="0" presId="urn:microsoft.com/office/officeart/2005/8/layout/pList2"/>
    <dgm:cxn modelId="{11F6567E-04FE-478F-8D8C-AB5D30EA2EF0}" type="presParOf" srcId="{FF32FCB5-64B7-4DB9-A6CE-15F2B2A7238E}" destId="{BC87EC71-BB93-4437-BD8F-E92E3DD76E9F}" srcOrd="8" destOrd="0" presId="urn:microsoft.com/office/officeart/2005/8/layout/pList2"/>
    <dgm:cxn modelId="{1E305DB2-268F-4D4B-BB2C-E05018CD1E92}" type="presParOf" srcId="{BC87EC71-BB93-4437-BD8F-E92E3DD76E9F}" destId="{E5FE8040-A6E1-4205-A75A-6346BB359E66}" srcOrd="0" destOrd="0" presId="urn:microsoft.com/office/officeart/2005/8/layout/pList2"/>
    <dgm:cxn modelId="{694B7EF8-E509-4EA7-A677-DD7FB2EF6197}" type="presParOf" srcId="{BC87EC71-BB93-4437-BD8F-E92E3DD76E9F}" destId="{7F14CEEE-A058-4F00-9AA3-9140BC47D73A}" srcOrd="1" destOrd="0" presId="urn:microsoft.com/office/officeart/2005/8/layout/pList2"/>
    <dgm:cxn modelId="{C806C1B2-2DCF-4BE4-A4A7-189BA7A62D4B}" type="presParOf" srcId="{BC87EC71-BB93-4437-BD8F-E92E3DD76E9F}" destId="{A378C0AF-71AF-4B9F-AABA-18620E684C01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D0D6C6-4669-432D-BF8E-776932E0FECB}">
      <dsp:nvSpPr>
        <dsp:cNvPr id="0" name=""/>
        <dsp:cNvSpPr/>
      </dsp:nvSpPr>
      <dsp:spPr>
        <a:xfrm>
          <a:off x="165973" y="0"/>
          <a:ext cx="11885454" cy="2238102"/>
        </a:xfrm>
        <a:prstGeom prst="roundRect">
          <a:avLst>
            <a:gd name="adj" fmla="val 10000"/>
          </a:avLst>
        </a:prstGeom>
        <a:solidFill>
          <a:srgbClr val="E6D1F4">
            <a:alpha val="89804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609886-4625-43E6-A766-83849644996F}">
      <dsp:nvSpPr>
        <dsp:cNvPr id="0" name=""/>
        <dsp:cNvSpPr/>
      </dsp:nvSpPr>
      <dsp:spPr>
        <a:xfrm>
          <a:off x="370447" y="298413"/>
          <a:ext cx="2125278" cy="164127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t="-6000" b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4E6B20-7F14-431F-ADC7-74E364A1BF91}">
      <dsp:nvSpPr>
        <dsp:cNvPr id="0" name=""/>
        <dsp:cNvSpPr/>
      </dsp:nvSpPr>
      <dsp:spPr>
        <a:xfrm rot="10800000">
          <a:off x="370447" y="2238102"/>
          <a:ext cx="2125278" cy="2735458"/>
        </a:xfrm>
        <a:prstGeom prst="round2SameRect">
          <a:avLst>
            <a:gd name="adj1" fmla="val 10500"/>
            <a:gd name="adj2" fmla="val 0"/>
          </a:avLst>
        </a:prstGeom>
        <a:solidFill>
          <a:srgbClr val="B574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/>
            <a:t>Mapping Accuracy</a:t>
          </a:r>
          <a:br>
            <a:rPr lang="en-GB" sz="1400" b="1" kern="1200"/>
          </a:br>
          <a:r>
            <a:rPr lang="en-GB" sz="1400" b="1" kern="1200"/>
            <a:t>Target: &gt;=95%</a:t>
          </a:r>
          <a:br>
            <a:rPr lang="en-GB" sz="1200" kern="1200"/>
          </a:br>
          <a:br>
            <a:rPr lang="en-GB" sz="1200" kern="1200"/>
          </a:br>
          <a:r>
            <a:rPr lang="en-GB" sz="1200" kern="1200"/>
            <a:t>1. Focus on the AI’s Ability to correctly suggest data field mapping</a:t>
          </a:r>
          <a:br>
            <a:rPr lang="en-GB" sz="1200" kern="1200"/>
          </a:br>
          <a:br>
            <a:rPr lang="en-GB" sz="1200" kern="1200"/>
          </a:br>
          <a:r>
            <a:rPr lang="en-GB" sz="1200" kern="1200"/>
            <a:t>2. This is the first line of defence against integration errors.</a:t>
          </a:r>
          <a:br>
            <a:rPr lang="en-GB" sz="1200" kern="1200"/>
          </a:br>
          <a:br>
            <a:rPr lang="en-GB" sz="1200" kern="1200"/>
          </a:br>
          <a:r>
            <a:rPr lang="en-GB" sz="1200" kern="1200"/>
            <a:t>3. Our Target of greater than 95% ensures we minimize manual correction efforts</a:t>
          </a:r>
          <a:endParaRPr lang="en-IN" sz="1200" kern="1200"/>
        </a:p>
      </dsp:txBody>
      <dsp:txXfrm rot="10800000">
        <a:off x="435807" y="2238102"/>
        <a:ext cx="1994558" cy="2670098"/>
      </dsp:txXfrm>
    </dsp:sp>
    <dsp:sp modelId="{C086C6EB-5678-466F-8502-3FE181D069FA}">
      <dsp:nvSpPr>
        <dsp:cNvPr id="0" name=""/>
        <dsp:cNvSpPr/>
      </dsp:nvSpPr>
      <dsp:spPr>
        <a:xfrm>
          <a:off x="2708254" y="298413"/>
          <a:ext cx="2125278" cy="164127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F9F38B-2D59-49F4-8229-28BCC260EE2A}">
      <dsp:nvSpPr>
        <dsp:cNvPr id="0" name=""/>
        <dsp:cNvSpPr/>
      </dsp:nvSpPr>
      <dsp:spPr>
        <a:xfrm rot="10800000">
          <a:off x="2708254" y="2238102"/>
          <a:ext cx="2125278" cy="2735458"/>
        </a:xfrm>
        <a:prstGeom prst="round2SameRect">
          <a:avLst>
            <a:gd name="adj1" fmla="val 10500"/>
            <a:gd name="adj2" fmla="val 0"/>
          </a:avLst>
        </a:prstGeom>
        <a:solidFill>
          <a:srgbClr val="B574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/>
            <a:t>Schema Consistency</a:t>
          </a:r>
          <a:br>
            <a:rPr lang="en-IN" sz="1400" b="1" kern="1200"/>
          </a:br>
          <a:r>
            <a:rPr lang="en-IN" sz="1400" b="1" kern="1200"/>
            <a:t>Target: 100%</a:t>
          </a:r>
          <a:br>
            <a:rPr lang="en-IN" sz="1400" kern="1200"/>
          </a:br>
          <a:br>
            <a:rPr lang="en-IN" sz="1400" kern="1200"/>
          </a:br>
          <a:r>
            <a:rPr lang="en-GB" sz="1200" kern="1200"/>
            <a:t>1. Emphasize the requirement for perfect uniformity - a fundamental standard for data integration.</a:t>
          </a:r>
          <a:br>
            <a:rPr lang="en-GB" sz="1200" kern="1200"/>
          </a:br>
          <a:endParaRPr lang="en-IN" sz="120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2. It has an absolute target of 100%, as inconsistency breaks downstream analysis.</a:t>
          </a:r>
          <a:br>
            <a:rPr lang="en-IN" sz="1400" kern="1200"/>
          </a:br>
          <a:endParaRPr lang="en-IN" sz="1400" kern="1200"/>
        </a:p>
      </dsp:txBody>
      <dsp:txXfrm rot="10800000">
        <a:off x="2773614" y="2238102"/>
        <a:ext cx="1994558" cy="2670098"/>
      </dsp:txXfrm>
    </dsp:sp>
    <dsp:sp modelId="{9590D60E-BA5F-482B-8F62-E717E242B615}">
      <dsp:nvSpPr>
        <dsp:cNvPr id="0" name=""/>
        <dsp:cNvSpPr/>
      </dsp:nvSpPr>
      <dsp:spPr>
        <a:xfrm>
          <a:off x="5046061" y="298413"/>
          <a:ext cx="2125278" cy="164127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 l="-19000" r="-1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B49F9C-4B61-401B-9DA9-3803FE029AB5}">
      <dsp:nvSpPr>
        <dsp:cNvPr id="0" name=""/>
        <dsp:cNvSpPr/>
      </dsp:nvSpPr>
      <dsp:spPr>
        <a:xfrm rot="10800000">
          <a:off x="5046061" y="2238102"/>
          <a:ext cx="2125278" cy="2735458"/>
        </a:xfrm>
        <a:prstGeom prst="round2SameRect">
          <a:avLst>
            <a:gd name="adj1" fmla="val 10500"/>
            <a:gd name="adj2" fmla="val 0"/>
          </a:avLst>
        </a:prstGeom>
        <a:solidFill>
          <a:srgbClr val="B574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/>
            <a:t>Missing Value Reconstruction</a:t>
          </a:r>
          <a:br>
            <a:rPr lang="en-IN" sz="1400" b="1" kern="1200"/>
          </a:br>
          <a:r>
            <a:rPr lang="en-IN" sz="1400" b="1" kern="1200"/>
            <a:t>Target: &gt;=90%</a:t>
          </a:r>
          <a:br>
            <a:rPr lang="en-IN" sz="1400" b="1" kern="1200"/>
          </a:br>
          <a:br>
            <a:rPr lang="en-IN" sz="1400" b="1" kern="1200"/>
          </a:br>
          <a:r>
            <a:rPr lang="en-GB" sz="1200" b="0" kern="1200"/>
            <a:t>1. Highlight the AI's role in intelligently imputing missing data points, crucial for complete datasets.</a:t>
          </a:r>
          <a:endParaRPr lang="en-IN" sz="1200" b="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/>
            <a:t>2. The 90% target for Reconstruction means our agent must provide high-confidence, accurate estimates for missing data.</a:t>
          </a:r>
          <a:endParaRPr lang="en-IN" sz="1200" b="0" kern="1200"/>
        </a:p>
      </dsp:txBody>
      <dsp:txXfrm rot="10800000">
        <a:off x="5111421" y="2238102"/>
        <a:ext cx="1994558" cy="2670098"/>
      </dsp:txXfrm>
    </dsp:sp>
    <dsp:sp modelId="{83A45369-631E-4F63-B2B1-D0C52FC5B319}">
      <dsp:nvSpPr>
        <dsp:cNvPr id="0" name=""/>
        <dsp:cNvSpPr/>
      </dsp:nvSpPr>
      <dsp:spPr>
        <a:xfrm>
          <a:off x="7383867" y="298413"/>
          <a:ext cx="2125278" cy="164127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8CBFE-3EE4-4734-B3E0-F36513936788}">
      <dsp:nvSpPr>
        <dsp:cNvPr id="0" name=""/>
        <dsp:cNvSpPr/>
      </dsp:nvSpPr>
      <dsp:spPr>
        <a:xfrm rot="10800000">
          <a:off x="7383867" y="2238102"/>
          <a:ext cx="2125278" cy="2735458"/>
        </a:xfrm>
        <a:prstGeom prst="round2SameRect">
          <a:avLst>
            <a:gd name="adj1" fmla="val 10500"/>
            <a:gd name="adj2" fmla="val 0"/>
          </a:avLst>
        </a:prstGeom>
        <a:solidFill>
          <a:srgbClr val="B574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/>
            <a:t>Processing Time Reduction</a:t>
          </a:r>
          <a:br>
            <a:rPr lang="en-IN" sz="1400" b="1" kern="1200"/>
          </a:br>
          <a:r>
            <a:rPr lang="en-IN" sz="1400" b="1" kern="1200"/>
            <a:t>Target: 70–90% faster</a:t>
          </a:r>
          <a:br>
            <a:rPr lang="en-IN" sz="1400" b="1" kern="1200"/>
          </a:br>
          <a:br>
            <a:rPr lang="en-IN" sz="1400" b="1" kern="1200"/>
          </a:br>
          <a:r>
            <a:rPr lang="en-GB" sz="1200" b="0" kern="1200"/>
            <a:t>1. This metric is critical for demonstrating the business value of the AI system.</a:t>
          </a:r>
          <a:endParaRPr lang="en-IN" sz="1200" b="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/>
            <a:t>2. The 70% - 90% faster target translates directly into reduced operational costs and faster time-to-insight for our teams. </a:t>
          </a:r>
          <a:endParaRPr lang="en-IN" sz="1200" b="0" kern="1200"/>
        </a:p>
      </dsp:txBody>
      <dsp:txXfrm rot="10800000">
        <a:off x="7449227" y="2238102"/>
        <a:ext cx="1994558" cy="2670098"/>
      </dsp:txXfrm>
    </dsp:sp>
    <dsp:sp modelId="{A378C0AF-71AF-4B9F-AABA-18620E684C01}">
      <dsp:nvSpPr>
        <dsp:cNvPr id="0" name=""/>
        <dsp:cNvSpPr/>
      </dsp:nvSpPr>
      <dsp:spPr>
        <a:xfrm>
          <a:off x="9721674" y="298413"/>
          <a:ext cx="2125278" cy="164127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/>
          <a:srcRect/>
          <a:stretch>
            <a:fillRect l="-22000" r="-2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FE8040-A6E1-4205-A75A-6346BB359E66}">
      <dsp:nvSpPr>
        <dsp:cNvPr id="0" name=""/>
        <dsp:cNvSpPr/>
      </dsp:nvSpPr>
      <dsp:spPr>
        <a:xfrm rot="10800000">
          <a:off x="9721674" y="2238102"/>
          <a:ext cx="2125278" cy="2735458"/>
        </a:xfrm>
        <a:prstGeom prst="round2SameRect">
          <a:avLst>
            <a:gd name="adj1" fmla="val 10500"/>
            <a:gd name="adj2" fmla="val 0"/>
          </a:avLst>
        </a:prstGeom>
        <a:solidFill>
          <a:srgbClr val="B574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/>
            <a:t>Anomaly Detection Precision</a:t>
          </a:r>
          <a:br>
            <a:rPr lang="en-IN" sz="1400" b="1" kern="1200"/>
          </a:br>
          <a:r>
            <a:rPr lang="en-IN" sz="1400" b="1" kern="1200"/>
            <a:t>Target: &gt;=90%</a:t>
          </a:r>
          <a:br>
            <a:rPr lang="en-IN" sz="1400" b="1" kern="1200"/>
          </a:br>
          <a:br>
            <a:rPr lang="en-IN" sz="1400" b="1" kern="1200"/>
          </a:br>
          <a:r>
            <a:rPr lang="en-GB" sz="1200" b="0" kern="1200"/>
            <a:t>1. Focus on the system's ability to accurately flag structural or drift issues without excessive false positives.</a:t>
          </a:r>
          <a:endParaRPr lang="en-IN" sz="1200" b="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/>
            <a:t>2. High precision ensures we catch genuine data drift - a sign of changes in the source data.</a:t>
          </a:r>
          <a:endParaRPr lang="en-IN" sz="1200" b="0" kern="1200"/>
        </a:p>
      </dsp:txBody>
      <dsp:txXfrm rot="10800000">
        <a:off x="9787034" y="2238102"/>
        <a:ext cx="1994558" cy="26700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91DDE-BA6A-4F57-909C-98F49C72955F}" type="datetimeFigureOut">
              <a:rPr lang="en-GB" smtClean="0"/>
              <a:t>08/12/2025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0D33-42BE-4A7B-9A0E-84D31BC6EF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553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AC5B1-F58D-4268-BB75-9856A9D794A6}" type="datetimeFigureOut">
              <a:rPr lang="en-GB" smtClean="0"/>
              <a:t>08/12/2025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00C33-90AE-4963-9AD8-3B07939F5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606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900C33-90AE-4963-9AD8-3B07939F57E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1274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900C33-90AE-4963-9AD8-3B07939F57E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678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B8E9D-A1AE-042F-D2E7-A0DC3DE6F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7C9AE8-5FA0-30D8-4164-F1F87AFAA3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F40382-016C-8233-F303-7D382D6747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D2A11-EBC7-CAE0-4503-DCA78585DE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00C33-90AE-4963-9AD8-3B07939F57E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74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F85CF-39F6-AD79-9D0A-6BC0C7BC2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D84A5B-DB8E-2508-2DC7-D43608744E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B9BEA-0130-C728-E480-76D9B3E7EF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FEC36-D957-ED5E-37E7-D2C09CB07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00C33-90AE-4963-9AD8-3B07939F57E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488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00C33-90AE-4963-9AD8-3B07939F57E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40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sv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sv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9C51B2C-A001-27DE-ABA0-3328CCE12A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Kick">
            <a:extLst>
              <a:ext uri="{FF2B5EF4-FFF2-40B4-BE49-F238E27FC236}">
                <a16:creationId xmlns:a16="http://schemas.microsoft.com/office/drawing/2014/main" id="{4E5D019C-AA62-A8CE-6450-8FB165C5A1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2" hasCustomPrompt="1"/>
          </p:nvPr>
        </p:nvSpPr>
        <p:spPr>
          <a:xfrm>
            <a:off x="0" y="0"/>
            <a:ext cx="3881438" cy="685800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929DC8-987C-4BF4-9A49-8F549F1F3D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363" y="49716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/>
            </a:lvl1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13" name="Kantar logo">
            <a:extLst>
              <a:ext uri="{FF2B5EF4-FFF2-40B4-BE49-F238E27FC236}">
                <a16:creationId xmlns:a16="http://schemas.microsoft.com/office/drawing/2014/main" id="{413DB59D-2F78-ADDF-7991-8E63A4119DF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3" hasCustomPrompt="1"/>
          </p:nvPr>
        </p:nvSpPr>
        <p:spPr>
          <a:xfrm>
            <a:off x="360363" y="557213"/>
            <a:ext cx="1939925" cy="3683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798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content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07A87-9762-46A5-A1BF-60907C2C37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EE70F8-6350-4489-8BF1-B1E111BCAB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0CCAD9-3BB6-43FD-8F71-48FD58809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6D9E-AC7D-4CD8-9A1B-DC502AAB0B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710000"/>
            <a:ext cx="5626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252CF9-0987-4CBA-8CC7-B6582ECA23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363" y="2376000"/>
            <a:ext cx="5626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FAA4903-9221-4FF9-912C-268A8584F3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2800" y="1710000"/>
            <a:ext cx="5626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F8654F-9C23-4A2E-AF1D-7C6743D88CE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02363" y="2376488"/>
            <a:ext cx="56268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1F22C1D-496B-4E53-BF19-ED9291DCCF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0363" y="910800"/>
            <a:ext cx="11466512" cy="396000"/>
          </a:xfr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535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ECC06-0E64-440D-9CE8-5164D16518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90BAE0-3503-40B7-97FF-3BBA5C4DD7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2D4FE-2A34-4C36-A765-CE00B9912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E4B3E9-7CA2-4847-B7BD-96957DE3022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2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7582AC7-4667-407B-A5E8-45D6349311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014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content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AEE3-9929-4A79-A968-8D4311BF5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AA155B-CCB9-45EF-83E7-A4F386C3D5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6BAB9-04B4-4317-A1F0-FDDB9A12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044888-1B05-4294-ABC2-A93A4A32E0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8C48F8-FEC0-41E0-BBB9-68EC3003D7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363" y="2376000"/>
            <a:ext cx="3672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9D2917-03D0-4000-AA1D-13CEEB10F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7437" y="1710000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DE23886-2490-491C-8436-F655BBCD8C9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257619" y="2376488"/>
            <a:ext cx="36720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DA3C15-7E9D-4E22-895A-F50878BD33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54874" y="1710000"/>
            <a:ext cx="36720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41F52C9-6836-4FC9-99EA-1BF6FF01DF3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4874" y="2376000"/>
            <a:ext cx="3672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93581B-25F6-45F4-A388-25B9169855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83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C880B-B2A1-4343-8F1B-D11FAEA2A2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1184D5-78E0-4646-8F38-C52C718FF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02832-2B66-4562-9C71-D7D150739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2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97B1331-D3E0-4904-82E5-02B601057EB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388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x content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C45C-9BBB-4B14-BC71-8D9593AF92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CA3869-0626-4D7E-A07F-ED2B248D28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845BF-B227-4307-81B9-E7C8FC57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A4FC7E-D91D-407A-BFBE-F405D6BBE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916EF-EC2F-4137-B182-AA5508918E8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A3CD5-4B7B-41AC-BFD5-7AA2D853D0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2691" y="1710000"/>
            <a:ext cx="2728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F727AD-E63B-412E-B986-D86DFE5EED2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272691" y="2376488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EE6CD4-960B-4926-8A35-E8FF363F8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5382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44BF1C-E9EC-43D2-A239-79E43B7C24C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85382" y="2376000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27027DC-FD56-4CD6-8B38-7C623A97D1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98074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513656D-7804-45C7-9561-4FFDBE1F523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98074" y="2376488"/>
            <a:ext cx="27288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A444E5-6DCB-4387-82D7-374FBA34E3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0363" y="910800"/>
            <a:ext cx="11466512" cy="396000"/>
          </a:xfr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487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5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ED13-8109-40D7-B85E-48D72364D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60EB60-D174-4782-B63F-DCF2657E1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4526FD-FB6E-4148-89B3-7D266E27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E99A7-B8B8-4860-8872-63A20BC4983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3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E23F4F6-B0E8-4724-933C-35F21A7E4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0874" y="910800"/>
            <a:ext cx="11466000" cy="396000"/>
          </a:xfr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74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5 x content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5C433-9252-44D6-8AA4-495DB59340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6AA46E-1017-4823-B4EC-B35766CE67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1B86A-68D0-4D2D-A5CB-00F231C8B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4B8469-FF2E-4467-8E43-A49A3388A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0DDC14-9B67-4FE8-BC58-A70501A534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07D028-2ECB-46AF-8517-CCF9C089D8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9691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1DDE75-E486-4A48-BDBB-2C2A5B5E64D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689419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A506B6-1DA9-4CD7-9F56-C6BF2FDC18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019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F41FFAE-2857-4B94-916D-0210AE0A176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018838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34C508-C3AF-422F-B1C7-A38F34513A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8347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D9455C4-8047-4B5B-B5BC-4A0379405BC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348257" y="2376488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EAC907-A41C-4782-BCD8-2B8C0ADD42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77674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56BBA8E-FD61-47C5-A779-B66918B4D32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677674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8EED4C4-55A2-440F-BFEB-B054C51690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spcBef>
                <a:spcPts val="600"/>
              </a:spcBef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4162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4F353-7CBB-4EBB-BB48-0DDB45E9B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5794D1-DF29-4B89-9359-EE65C8A56A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772A83-22C7-42BE-87D1-B99FEC13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00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112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224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336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448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06560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69F7FED-54BA-4C56-83A5-FA86011940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spcBef>
                <a:spcPts val="600"/>
              </a:spcBef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084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 x content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36FA1-AACD-4AC6-8977-227A1E820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9A02C0-437A-4731-B690-16D1AFCAA8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C7B4E-73B3-4F33-A7FC-00F64BC9B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0764FD-7DA2-4FE5-A31B-6691075F46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C0C4CA-E13F-460B-A188-81482902B7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05AA54-6669-4974-B1E8-3E58001D87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1120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2A0DDBF-A8B7-4F77-B8D5-E6CF8FB015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30112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3D7A9-75C8-4028-9CA8-F07E93F82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2240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B5E2A26-6C2A-419D-B4DC-291BA85B0C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4224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DE92C5F-EFFE-48BF-93E1-CC78EFCD29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3360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A85A52-F7FD-4298-9AE5-CB80F4E3C64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336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E88849-5449-4627-813B-31B40F08F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4480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A7FC01F-A245-4C0F-BF24-3AAE6AC55C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448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CCD92EA-38A4-44E5-ADF7-78EA3D6DD0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65600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317D903-C6B2-443C-A2F2-E7B672E08E3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06560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D26D01CC-3541-4F97-AF97-73FF635203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000" y="910800"/>
            <a:ext cx="11466000" cy="396000"/>
          </a:xfrm>
        </p:spPr>
        <p:txBody>
          <a:bodyPr/>
          <a:lstStyle>
            <a:lvl1pPr>
              <a:spcBef>
                <a:spcPts val="600"/>
              </a:spcBef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292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62903-71A8-4BD2-B059-6BA4C3AA39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3EFCC3-809C-4472-825A-5268DA7595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A7757-8EC5-4D12-B56F-AB9F88D69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5437D9-CE22-451C-B458-B3F648A642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08150"/>
            <a:ext cx="5626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169CDD-9FFC-4BEA-A4C1-F55F1EBC5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2799" y="430717"/>
            <a:ext cx="5626800" cy="54684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53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C213809-11F2-4FF6-8836-C61FDCCBA32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272000" y="1490400"/>
            <a:ext cx="7920000" cy="4500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mall kick">
            <a:extLst>
              <a:ext uri="{FF2B5EF4-FFF2-40B4-BE49-F238E27FC236}">
                <a16:creationId xmlns:a16="http://schemas.microsoft.com/office/drawing/2014/main" id="{E00906A3-9F5D-49B3-C2E5-BA11DE9FA9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21" hasCustomPrompt="1"/>
          </p:nvPr>
        </p:nvSpPr>
        <p:spPr>
          <a:xfrm>
            <a:off x="4270375" y="1490663"/>
            <a:ext cx="2568575" cy="4498975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pic>
        <p:nvPicPr>
          <p:cNvPr id="7" name="Gold Bar">
            <a:extLst>
              <a:ext uri="{FF2B5EF4-FFF2-40B4-BE49-F238E27FC236}">
                <a16:creationId xmlns:a16="http://schemas.microsoft.com/office/drawing/2014/main" id="{1ADB29CA-18EE-48E7-B991-4B2578F8937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207125" y="1490400"/>
            <a:ext cx="63981" cy="450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B54B2-17FC-4F44-A549-93DE726BD6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0000" y="4971600"/>
            <a:ext cx="3519536" cy="1022713"/>
          </a:xfrm>
        </p:spPr>
        <p:txBody>
          <a:bodyPr anchor="b"/>
          <a:lstStyle>
            <a:lvl1pPr>
              <a:spcBef>
                <a:spcPts val="600"/>
              </a:spcBef>
              <a:defRPr sz="1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8F4C310-09FC-4B27-9FA2-5128CE9C60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71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1EB514B-0857-4EBF-B042-2A3E81792E2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533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pic>
        <p:nvPicPr>
          <p:cNvPr id="8" name="Logo">
            <a:extLst>
              <a:ext uri="{FF2B5EF4-FFF2-40B4-BE49-F238E27FC236}">
                <a16:creationId xmlns:a16="http://schemas.microsoft.com/office/drawing/2014/main" id="{B6564A35-867D-4FB8-BD9A-08422621EC42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0000" y="558000"/>
            <a:ext cx="1940914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3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FAACB8-7B00-457D-8F89-FB4DD9039A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56072-910B-4986-8C02-A52A7544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4F34447-13E0-43B9-BE1F-C60C03555D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0000" y="432000"/>
            <a:ext cx="5627561" cy="54684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D6BD01-6C23-44ED-8363-1C234E2533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2361" y="1708150"/>
            <a:ext cx="5626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AABB0-FC25-4DDA-B141-9861B8EF64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2361" y="430718"/>
            <a:ext cx="5626800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55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8738-2E1C-4407-AE23-FC7C52247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DB932A-F9A4-4379-8F69-FA63BDFA24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47A58-42BF-4A47-A878-643A5CD27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C6D4BB-14E1-42DC-832A-2D0CE78632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910800"/>
            <a:ext cx="11466512" cy="396000"/>
          </a:xfrm>
        </p:spPr>
        <p:txBody>
          <a:bodyPr/>
          <a:lstStyle>
            <a:lvl1pPr>
              <a:spcBef>
                <a:spcPts val="600"/>
              </a:spcBef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370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F2EE-42BB-4EB6-8FC2-5E56E4F34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75A20-F354-407F-8F71-92C914742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51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A3A6B-089A-48DA-907F-9446B12760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73D13-8BEF-4470-A16D-19EDE6E7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0363" y="1710000"/>
            <a:ext cx="11466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063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content + heading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7F44-1A9D-43CE-8B94-70E892BCC6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F0CD56-CDEF-4F99-82E9-F8344BA7D8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17232-4933-4B44-AB0A-14F73524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A8CE99-0AD9-4D9C-9C09-47545620E9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114649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CF1398-AEAE-44BE-B05F-E03B17EB921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11466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667F2-B31E-4932-857C-E542EC7E06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86C412-8D9A-4518-BD82-093D1D70BD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D1434-081E-42DD-A0E7-8AD211AD6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24B38-2DD2-4BE4-A6BC-6AB461A6A6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3" y="1710000"/>
            <a:ext cx="5626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00965" y="1710000"/>
            <a:ext cx="5626800" cy="39989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133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content + headings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07A87-9762-46A5-A1BF-60907C2C37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EE70F8-6350-4489-8BF1-B1E111BCAB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0CCAD9-3BB6-43FD-8F71-48FD58809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6D9E-AC7D-4CD8-9A1B-DC502AAB0B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710000"/>
            <a:ext cx="5626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252CF9-0987-4CBA-8CC7-B6582ECA23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363" y="2376000"/>
            <a:ext cx="5626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FAA4903-9221-4FF9-912C-268A8584F3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2800" y="1710000"/>
            <a:ext cx="5626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F8654F-9C23-4A2E-AF1D-7C6743D88CE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02363" y="2376488"/>
            <a:ext cx="56268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837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ECC06-0E64-440D-9CE8-5164D16518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90BAE0-3503-40B7-97FF-3BBA5C4DD7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2D4FE-2A34-4C36-A765-CE00B9912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E4B3E9-7CA2-4847-B7BD-96957DE3022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2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0D5E0E-637F-4A32-A98F-3FE4ED81219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18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6435609-FC5D-424F-A15C-A0856D1FFFF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4874" y="1710000"/>
            <a:ext cx="3672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170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content + headings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AEE3-9929-4A79-A968-8D4311BF5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AA155B-CCB9-45EF-83E7-A4F386C3D5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6BAB9-04B4-4317-A1F0-FDDB9A12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044888-1B05-4294-ABC2-A93A4A32E0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8C48F8-FEC0-41E0-BBB9-68EC3003D7D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363" y="2376000"/>
            <a:ext cx="3672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9D2917-03D0-4000-AA1D-13CEEB10F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7437" y="1710000"/>
            <a:ext cx="36720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DE23886-2490-491C-8436-F655BBCD8C9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257619" y="2376488"/>
            <a:ext cx="36720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DA3C15-7E9D-4E22-895A-F50878BD33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54874" y="1710000"/>
            <a:ext cx="36720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41F52C9-6836-4FC9-99EA-1BF6FF01DF3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4874" y="2376000"/>
            <a:ext cx="3672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47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C880B-B2A1-4343-8F1B-D11FAEA2A2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1184D5-78E0-4646-8F38-C52C718FF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02832-2B66-4562-9C71-D7D150739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F49FA9-6D89-44C4-B6C9-EA8D7FB7563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2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D1D924-231B-4C18-8E90-2DFF9C04EF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272933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F0024D-3708-4302-8C69-256AD759387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504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3415997-1B6E-4BEC-B682-F9280D0D5E3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098074" y="1710000"/>
            <a:ext cx="2728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8855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63292BB-BFD6-2927-3A21-3EBB7D24B6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Kick">
            <a:extLst>
              <a:ext uri="{FF2B5EF4-FFF2-40B4-BE49-F238E27FC236}">
                <a16:creationId xmlns:a16="http://schemas.microsoft.com/office/drawing/2014/main" id="{D6E4C6C4-422B-CEDC-43DB-1AFEEB8913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2" hasCustomPrompt="1"/>
          </p:nvPr>
        </p:nvSpPr>
        <p:spPr>
          <a:xfrm>
            <a:off x="0" y="0"/>
            <a:ext cx="3881438" cy="685800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929DC8-987C-4BF4-9A49-8F549F1F3D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363" y="4971600"/>
            <a:ext cx="3521075" cy="1022350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13" name="Kantar logo">
            <a:extLst>
              <a:ext uri="{FF2B5EF4-FFF2-40B4-BE49-F238E27FC236}">
                <a16:creationId xmlns:a16="http://schemas.microsoft.com/office/drawing/2014/main" id="{61544F70-E3D0-9F87-1D9D-CDA395FD9AE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3" hasCustomPrompt="1"/>
          </p:nvPr>
        </p:nvSpPr>
        <p:spPr>
          <a:xfrm>
            <a:off x="360363" y="557213"/>
            <a:ext cx="1939925" cy="3683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5871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x content + headings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C45C-9BBB-4B14-BC71-8D9593AF92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CA3869-0626-4D7E-A07F-ED2B248D28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845BF-B227-4307-81B9-E7C8FC57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A4FC7E-D91D-407A-BFBE-F405D6BBEA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916EF-EC2F-4137-B182-AA5508918E8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A3CD5-4B7B-41AC-BFD5-7AA2D853D0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2691" y="1710000"/>
            <a:ext cx="2728800" cy="604838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F727AD-E63B-412E-B986-D86DFE5EED2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272691" y="2376488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EE6CD4-960B-4926-8A35-E8FF363F8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5382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44BF1C-E9EC-43D2-A239-79E43B7C24C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85382" y="2376000"/>
            <a:ext cx="27288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27027DC-FD56-4CD6-8B38-7C623A97D1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98074" y="1710000"/>
            <a:ext cx="27288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513656D-7804-45C7-9561-4FFDBE1F523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98074" y="2376488"/>
            <a:ext cx="2728800" cy="33432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5809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5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ED13-8109-40D7-B85E-48D72364D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60EB60-D174-4782-B63F-DCF2657E1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4526FD-FB6E-4148-89B3-7D266E27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E99A7-B8B8-4860-8872-63A20BC4983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3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36CF45-35B9-4F30-93CE-11D7DC6AE4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689691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C909-262D-4930-924B-8C4285CF855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19019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8864E4-1D92-4544-8F52-1155810D792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48347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68E0E68-5345-4D62-8D07-AE58AE33067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77674" y="1710000"/>
            <a:ext cx="21492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089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5 x content + headings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5C433-9252-44D6-8AA4-495DB59340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6AA46E-1017-4823-B4EC-B35766CE67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1B86A-68D0-4D2D-A5CB-00F231C8B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4B8469-FF2E-4467-8E43-A49A3388A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0DDC14-9B67-4FE8-BC58-A70501A534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07D028-2ECB-46AF-8517-CCF9C089D8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9691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1DDE75-E486-4A48-BDBB-2C2A5B5E64D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689419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A506B6-1DA9-4CD7-9F56-C6BF2FDC18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019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F41FFAE-2857-4B94-916D-0210AE0A176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018838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34C508-C3AF-422F-B1C7-A38F34513A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8347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D9455C4-8047-4B5B-B5BC-4A0379405BC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348257" y="2376488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AEAC907-A41C-4782-BCD8-2B8C0ADD42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77674" y="1710000"/>
            <a:ext cx="21492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56BBA8E-FD61-47C5-A779-B66918B4D32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677674" y="2376000"/>
            <a:ext cx="21492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740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4F353-7CBB-4EBB-BB48-0DDB45E9B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5794D1-DF29-4B89-9359-EE65C8A56A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772A83-22C7-42BE-87D1-B99FEC13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B7932-7D06-4E7E-AF70-44D39F481C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00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FB353AB-4D08-4BBD-91C2-E6A30A5F49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301295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A6B5AF-EB3C-46C5-B212-27204822781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4080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800475F-DBE2-47A0-89B9-1175EDD8427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3885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5CE08A-01D2-488B-843A-CA3415AB732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25180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9BAB9BC-6F39-4494-87B4-04D45B7607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066474" y="1710000"/>
            <a:ext cx="17604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820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 x content + headings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36FA1-AACD-4AC6-8977-227A1E820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430718"/>
            <a:ext cx="11466875" cy="403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9A02C0-437A-4731-B690-16D1AFCAA8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C7B4E-73B3-4F33-A7FC-00F64BC9B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0764FD-7DA2-4FE5-A31B-6691075F46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C0C4CA-E13F-460B-A188-81482902B7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05AA54-6669-4974-B1E8-3E58001D87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01295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2A0DDBF-A8B7-4F77-B8D5-E6CF8FB015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301295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3D7A9-75C8-4028-9CA8-F07E93F82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40800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B5E2A26-6C2A-419D-B4DC-291BA85B0C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4080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DE92C5F-EFFE-48BF-93E1-CC78EFCD29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3885" y="1708149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A85A52-F7FD-4298-9AE5-CB80F4E3C64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3885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4E88849-5449-4627-813B-31B40F08F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180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A7FC01F-A245-4C0F-BF24-3AAE6AC55C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25180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CCD92EA-38A4-44E5-ADF7-78EA3D6DD0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66474" y="1708150"/>
            <a:ext cx="1760400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317D903-C6B2-443C-A2F2-E7B672E08E3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066474" y="2376000"/>
            <a:ext cx="17604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890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8738-2E1C-4407-AE23-FC7C52247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DB932A-F9A4-4379-8F69-FA63BDFA24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47A58-42BF-4A47-A878-643A5CD27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02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 1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919E3D3-0D4F-48CE-AB93-69E448E9847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001" y="558000"/>
            <a:ext cx="1940915" cy="36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rgbClr val="FFFFFF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929DC8-987C-4BF4-9A49-8F549F1F3D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365" y="4971602"/>
            <a:ext cx="3521075" cy="1022351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Click to add text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562A1E9-B8DD-06FA-967D-451D35146AE6}"/>
              </a:ext>
            </a:extLst>
          </p:cNvPr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001" y="558000"/>
            <a:ext cx="1940915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09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shboard ex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FF685-0455-410C-BAD6-9C18A6B827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2994E6-33EF-41B4-9B8F-14CDAEC3A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E51B97-D115-41B0-A593-DB194CD0637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000" y="432000"/>
            <a:ext cx="9536400" cy="5281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56DFF0-F399-4C7B-9862-88E481176C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2000" y="432000"/>
            <a:ext cx="1764000" cy="5281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044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19590046-DA73-4BBF-84B5-C08E6F75191A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7042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8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C213809-11F2-4FF6-8836-C61FDCCBA32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272000" y="1490400"/>
            <a:ext cx="7920000" cy="4500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small kick">
            <a:extLst>
              <a:ext uri="{FF2B5EF4-FFF2-40B4-BE49-F238E27FC236}">
                <a16:creationId xmlns:a16="http://schemas.microsoft.com/office/drawing/2014/main" id="{810F81F1-9895-E713-097A-193D916A541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22" hasCustomPrompt="1"/>
          </p:nvPr>
        </p:nvSpPr>
        <p:spPr>
          <a:xfrm>
            <a:off x="4270375" y="1490663"/>
            <a:ext cx="2568575" cy="4498975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 </a:t>
            </a:r>
          </a:p>
        </p:txBody>
      </p:sp>
      <p:pic>
        <p:nvPicPr>
          <p:cNvPr id="7" name="Gold bar">
            <a:extLst>
              <a:ext uri="{FF2B5EF4-FFF2-40B4-BE49-F238E27FC236}">
                <a16:creationId xmlns:a16="http://schemas.microsoft.com/office/drawing/2014/main" id="{1ADB29CA-18EE-48E7-B991-4B2578F8937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207125" y="1490400"/>
            <a:ext cx="63981" cy="450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B54B2-17FC-4F44-A549-93DE726BD6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0000" y="4971600"/>
            <a:ext cx="3519536" cy="1022713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8F4C310-09FC-4B27-9FA2-5128CE9C60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71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1EB514B-0857-4EBF-B042-2A3E81792E2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533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pic>
        <p:nvPicPr>
          <p:cNvPr id="11" name="Kantar Logo">
            <a:extLst>
              <a:ext uri="{FF2B5EF4-FFF2-40B4-BE49-F238E27FC236}">
                <a16:creationId xmlns:a16="http://schemas.microsoft.com/office/drawing/2014/main" id="{01EE2173-34DD-4E4A-828D-CFC09D3A11C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0000" y="558000"/>
            <a:ext cx="1940914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03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90608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47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649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0034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349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858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849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534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9849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1 x content - no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A3A6B-089A-48DA-907F-9446B12760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73D13-8BEF-4470-A16D-19EDE6E7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0363" y="1710000"/>
            <a:ext cx="11466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543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59999" y="2258559"/>
            <a:ext cx="5643563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59999" y="1713600"/>
            <a:ext cx="976676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tx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401925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 1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919E3D3-0D4F-48CE-AB93-69E448E9847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001" y="558000"/>
            <a:ext cx="1940915" cy="36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0000" y="1490400"/>
            <a:ext cx="3520800" cy="19764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0000" y="3708000"/>
            <a:ext cx="3520800" cy="10224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spcBef>
                <a:spcPts val="600"/>
              </a:spcBef>
              <a:buNone/>
              <a:defRPr sz="1800" b="0">
                <a:solidFill>
                  <a:srgbClr val="FFFFFF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929DC8-987C-4BF4-9A49-8F549F1F3D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365" y="4971602"/>
            <a:ext cx="3521075" cy="1022351"/>
          </a:xfrm>
        </p:spPr>
        <p:txBody>
          <a:bodyPr anchor="b"/>
          <a:lstStyle>
            <a:lvl1pPr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Click to add text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562A1E9-B8DD-06FA-967D-451D35146AE6}"/>
              </a:ext>
            </a:extLst>
          </p:cNvPr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001" y="558000"/>
            <a:ext cx="1940915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190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Header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359998" y="2984855"/>
            <a:ext cx="11468465" cy="1585557"/>
          </a:xfrm>
        </p:spPr>
        <p:txBody>
          <a:bodyPr anchor="t"/>
          <a:lstStyle>
            <a:lvl1pPr algn="l">
              <a:spcBef>
                <a:spcPts val="200"/>
              </a:spcBef>
              <a:defRPr sz="2400" b="1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3" y="2564672"/>
            <a:ext cx="976312" cy="411163"/>
          </a:xfrm>
        </p:spPr>
        <p:txBody>
          <a:bodyPr anchor="t"/>
          <a:lstStyle>
            <a:lvl1pPr algn="l">
              <a:spcBef>
                <a:spcPts val="200"/>
              </a:spcBef>
              <a:defRPr sz="2400" b="1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No.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6913" y="6394275"/>
            <a:ext cx="96996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54012" y="6399213"/>
            <a:ext cx="5741987" cy="182562"/>
          </a:xfrm>
        </p:spPr>
        <p:txBody>
          <a:bodyPr anchor="ctr">
            <a:no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footer text</a:t>
            </a:r>
          </a:p>
        </p:txBody>
      </p:sp>
    </p:spTree>
    <p:extLst>
      <p:ext uri="{BB962C8B-B14F-4D97-AF65-F5344CB8AC3E}">
        <p14:creationId xmlns:p14="http://schemas.microsoft.com/office/powerpoint/2010/main" val="4093173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black)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59998" y="2257200"/>
            <a:ext cx="5643927" cy="198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3" y="1713332"/>
            <a:ext cx="976312" cy="540000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200"/>
              </a:spcBef>
              <a:defRPr sz="4000" b="0">
                <a:solidFill>
                  <a:schemeClr val="bg1"/>
                </a:solidFill>
              </a:defRPr>
            </a:lvl1pPr>
            <a:lvl2pPr marL="0" indent="0" algn="l">
              <a:spcBef>
                <a:spcPts val="200"/>
              </a:spcBef>
              <a:buNone/>
              <a:defRPr sz="2200" b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2324934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596ED-8270-4BD9-9069-84F474882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A3A6B-089A-48DA-907F-9446B12760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73D13-8BEF-4470-A16D-19EDE6E7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105BF4-D562-44BF-BA5C-F9CA4C0FE9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0363" y="910800"/>
            <a:ext cx="11466000" cy="396000"/>
          </a:xfrm>
        </p:spPr>
        <p:txBody>
          <a:bodyPr/>
          <a:lstStyle>
            <a:lvl1pPr>
              <a:spcBef>
                <a:spcPts val="600"/>
              </a:spcBef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01F0EAC-DF03-4553-8D22-C26B163DC97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0363" y="1710000"/>
            <a:ext cx="114660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960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content +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7F44-1A9D-43CE-8B94-70E892BCC6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F0CD56-CDEF-4F99-82E9-F8344BA7D8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17232-4933-4B44-AB0A-14F73524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A8CE99-0AD9-4D9C-9C09-47545620E9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10000"/>
            <a:ext cx="11464925" cy="6048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CF1398-AEAE-44BE-B05F-E03B17EB921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2376000"/>
            <a:ext cx="11466000" cy="334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51D583-D2F5-4206-82FD-3E7E687E57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910800"/>
            <a:ext cx="11466513" cy="396000"/>
          </a:xfrm>
        </p:spPr>
        <p:txBody>
          <a:bodyPr/>
          <a:lstStyle>
            <a:lvl1pPr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484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667F2-B31E-4932-857C-E542EC7E06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86C412-8D9A-4518-BD82-093D1D70BD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D1434-081E-42DD-A0E7-8AD211AD6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D24B38-2DD2-4BE4-A6BC-6AB461A6A6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0363" y="1710000"/>
            <a:ext cx="5626800" cy="399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28BB49-92B7-4BBE-AD91-816AF9386D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00965" y="1710000"/>
            <a:ext cx="5626800" cy="39989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FAE1AF-1132-4B0D-8DC6-F52576CE68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910800"/>
            <a:ext cx="11466000" cy="396000"/>
          </a:xfrm>
        </p:spPr>
        <p:txBody>
          <a:bodyPr/>
          <a:lstStyle>
            <a:lvl1pPr>
              <a:defRPr sz="2200"/>
            </a:lvl1pPr>
          </a:lstStyle>
          <a:p>
            <a:pPr lvl="0"/>
            <a:r>
              <a:rPr lang="en-US"/>
              <a:t>Click to 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295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ags" Target="../tags/tag7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.sv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59999" y="1710000"/>
            <a:ext cx="11466875" cy="399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6913" y="6390000"/>
            <a:ext cx="96996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143000" y="-600255"/>
            <a:ext cx="13680281" cy="6913023"/>
            <a:chOff x="-1143000" y="-600255"/>
            <a:chExt cx="13680281" cy="6913023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710267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256200" y="6143820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714470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64615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4.78cm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640188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6.35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15.93cm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15.93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61588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763299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769267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Middle </a:t>
              </a:r>
              <a:br>
                <a:rPr lang="en-GB" sz="800">
                  <a:solidFill>
                    <a:schemeClr val="tx1"/>
                  </a:solidFill>
                </a:rPr>
              </a:br>
              <a:r>
                <a:rPr lang="en-GB" sz="800">
                  <a:solidFill>
                    <a:schemeClr val="tx1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36111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3082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404813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8.33cm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27924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Title Top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925CEB6-6DDA-49BF-824C-CFA9D8A07E3F}"/>
                </a:ext>
              </a:extLst>
            </p:cNvPr>
            <p:cNvSpPr txBox="1"/>
            <p:nvPr userDrawn="1"/>
          </p:nvSpPr>
          <p:spPr>
            <a:xfrm>
              <a:off x="-747711" y="606654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7.54 cm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658A23-15A2-4406-AF7E-89707B5575E7}"/>
                </a:ext>
              </a:extLst>
            </p:cNvPr>
            <p:cNvSpPr txBox="1"/>
            <p:nvPr userDrawn="1"/>
          </p:nvSpPr>
          <p:spPr>
            <a:xfrm>
              <a:off x="-1143000" y="6189657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Image Bottom</a:t>
              </a: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5639F-9E76-41B0-BB57-8F8A1F600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749520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805F70E-6BF1-451B-AC5F-64819FD40883}"/>
              </a:ext>
            </a:extLst>
          </p:cNvPr>
          <p:cNvCxnSpPr>
            <a:cxnSpLocks/>
          </p:cNvCxnSpPr>
          <p:nvPr userDrawn="1">
            <p:custDataLst>
              <p:tags r:id="rId24"/>
            </p:custDataLst>
          </p:nvPr>
        </p:nvCxnSpPr>
        <p:spPr>
          <a:xfrm>
            <a:off x="360000" y="6120000"/>
            <a:ext cx="11474161" cy="0"/>
          </a:xfrm>
          <a:prstGeom prst="line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>
            <a:extLst>
              <a:ext uri="{FF2B5EF4-FFF2-40B4-BE49-F238E27FC236}">
                <a16:creationId xmlns:a16="http://schemas.microsoft.com/office/drawing/2014/main" id="{2CC2F24E-468A-4212-A014-115B799B0109}"/>
              </a:ext>
            </a:extLst>
          </p:cNvPr>
          <p:cNvPicPr>
            <a:picLocks noChangeAspect="1"/>
          </p:cNvPicPr>
          <p:nvPr userDrawn="1">
            <p:custDataLst>
              <p:tags r:id="rId25"/>
            </p:custDataLst>
          </p:nvPr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359999" y="6390412"/>
            <a:ext cx="1080272" cy="20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62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697" r:id="rId5"/>
    <p:sldLayoutId id="2147483696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  <p:sldLayoutId id="2147483774" r:id="rId20"/>
    <p:sldLayoutId id="2147483775" r:id="rId21"/>
    <p:sldLayoutId id="2147483776" r:id="rId2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14" pos="7453" userDrawn="1">
          <p15:clr>
            <a:srgbClr val="F26B43"/>
          </p15:clr>
        </p15:guide>
        <p15:guide id="28" orient="horz" pos="1076" userDrawn="1">
          <p15:clr>
            <a:srgbClr val="F26B43"/>
          </p15:clr>
        </p15:guide>
        <p15:guide id="29" orient="horz" pos="270" userDrawn="1">
          <p15:clr>
            <a:srgbClr val="F26B43"/>
          </p15:clr>
        </p15:guide>
        <p15:guide id="33" orient="horz" pos="3600" userDrawn="1">
          <p15:clr>
            <a:srgbClr val="F26B43"/>
          </p15:clr>
        </p15:guide>
        <p15:guide id="35" pos="228" userDrawn="1">
          <p15:clr>
            <a:srgbClr val="F26B43"/>
          </p15:clr>
        </p15:guide>
        <p15:guide id="36" pos="3840" userDrawn="1">
          <p15:clr>
            <a:srgbClr val="F26B43"/>
          </p15:clr>
        </p15:guide>
        <p15:guide id="37" pos="3782" userDrawn="1">
          <p15:clr>
            <a:srgbClr val="F26B43"/>
          </p15:clr>
        </p15:guide>
        <p15:guide id="38" pos="3900" userDrawn="1">
          <p15:clr>
            <a:srgbClr val="F26B43"/>
          </p15:clr>
        </p15:guide>
        <p15:guide id="39" orient="horz" pos="387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59999" y="1710000"/>
            <a:ext cx="11466875" cy="399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6913" y="6390000"/>
            <a:ext cx="96996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5639F-9E76-41B0-BB57-8F8A1F600167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3272400" y="6390000"/>
            <a:ext cx="749520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1FD9D1B-8E5A-447D-B2D0-15FF23DD7EDA}"/>
              </a:ext>
            </a:extLst>
          </p:cNvPr>
          <p:cNvCxnSpPr>
            <a:cxnSpLocks/>
          </p:cNvCxnSpPr>
          <p:nvPr userDrawn="1">
            <p:custDataLst>
              <p:tags r:id="rId16"/>
            </p:custDataLst>
          </p:nvPr>
        </p:nvCxnSpPr>
        <p:spPr>
          <a:xfrm>
            <a:off x="360000" y="6120000"/>
            <a:ext cx="11474161" cy="0"/>
          </a:xfrm>
          <a:prstGeom prst="line">
            <a:avLst/>
          </a:prstGeom>
          <a:ln w="38100">
            <a:solidFill>
              <a:srgbClr val="33333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7AF91A0-A869-4C9D-8D84-C843E57FF9C6}"/>
              </a:ext>
            </a:extLst>
          </p:cNvPr>
          <p:cNvGrpSpPr/>
          <p:nvPr userDrawn="1"/>
        </p:nvGrpSpPr>
        <p:grpSpPr>
          <a:xfrm>
            <a:off x="-1143000" y="-600255"/>
            <a:ext cx="13680281" cy="6916199"/>
            <a:chOff x="-1143000" y="-600255"/>
            <a:chExt cx="13680281" cy="6916199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710267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714470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64615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4.78cm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640188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6.35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15.93cm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15.93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61588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763299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769267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Middle </a:t>
              </a:r>
              <a:br>
                <a:rPr lang="en-GB" sz="800">
                  <a:solidFill>
                    <a:schemeClr val="tx1"/>
                  </a:solidFill>
                </a:rPr>
              </a:br>
              <a:r>
                <a:rPr lang="en-GB" sz="800">
                  <a:solidFill>
                    <a:schemeClr val="tx1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36111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3082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404813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8.33cm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27924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Title Top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819980-719E-42BA-84AA-491FF69717D9}"/>
                </a:ext>
              </a:extLst>
            </p:cNvPr>
            <p:cNvCxnSpPr/>
            <p:nvPr userDrawn="1"/>
          </p:nvCxnSpPr>
          <p:spPr>
            <a:xfrm>
              <a:off x="-256200" y="6145408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D636BE3-4FEE-45BA-A183-BCB80C007E10}"/>
                </a:ext>
              </a:extLst>
            </p:cNvPr>
            <p:cNvSpPr txBox="1"/>
            <p:nvPr userDrawn="1"/>
          </p:nvSpPr>
          <p:spPr>
            <a:xfrm>
              <a:off x="-747711" y="6069722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7.54 cm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FC16A6-CA4F-4B0F-B25C-7772D09D7351}"/>
                </a:ext>
              </a:extLst>
            </p:cNvPr>
            <p:cNvSpPr txBox="1"/>
            <p:nvPr userDrawn="1"/>
          </p:nvSpPr>
          <p:spPr>
            <a:xfrm>
              <a:off x="-1143000" y="6192833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Image Bottom</a:t>
              </a:r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BDB25C72-3FD4-461E-BCBE-96F525FA2297}"/>
              </a:ext>
            </a:extLst>
          </p:cNvPr>
          <p:cNvPicPr>
            <a:picLocks noChangeAspect="1"/>
          </p:cNvPicPr>
          <p:nvPr userDrawn="1"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59999" y="6390412"/>
            <a:ext cx="1080272" cy="20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03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800" r:id="rId13"/>
    <p:sldLayoutId id="2147483826" r:id="rId1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>
          <p15:clr>
            <a:srgbClr val="F26B43"/>
          </p15:clr>
        </p15:guide>
        <p15:guide id="14" pos="7453">
          <p15:clr>
            <a:srgbClr val="F26B43"/>
          </p15:clr>
        </p15:guide>
        <p15:guide id="28" orient="horz" pos="1076">
          <p15:clr>
            <a:srgbClr val="F26B43"/>
          </p15:clr>
        </p15:guide>
        <p15:guide id="29" orient="horz" pos="270">
          <p15:clr>
            <a:srgbClr val="F26B43"/>
          </p15:clr>
        </p15:guide>
        <p15:guide id="33" orient="horz" pos="3600">
          <p15:clr>
            <a:srgbClr val="F26B43"/>
          </p15:clr>
        </p15:guide>
        <p15:guide id="35" pos="228">
          <p15:clr>
            <a:srgbClr val="F26B43"/>
          </p15:clr>
        </p15:guide>
        <p15:guide id="36" pos="3840">
          <p15:clr>
            <a:srgbClr val="F26B43"/>
          </p15:clr>
        </p15:guide>
        <p15:guide id="37" pos="3782">
          <p15:clr>
            <a:srgbClr val="F26B43"/>
          </p15:clr>
        </p15:guide>
        <p15:guide id="38" pos="3900">
          <p15:clr>
            <a:srgbClr val="F26B43"/>
          </p15:clr>
        </p15:guide>
        <p15:guide id="39" orient="horz" pos="387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Placeholder 1"/>
          <p:cNvSpPr>
            <a:spLocks noGrp="1"/>
          </p:cNvSpPr>
          <p:nvPr>
            <p:ph type="title"/>
          </p:nvPr>
        </p:nvSpPr>
        <p:spPr>
          <a:xfrm>
            <a:off x="359999" y="430718"/>
            <a:ext cx="11466875" cy="4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add title</a:t>
            </a:r>
            <a:endParaRPr lang="en-GB"/>
          </a:p>
        </p:txBody>
      </p:sp>
      <p:sp>
        <p:nvSpPr>
          <p:cNvPr id="92" name="Text Placeholder 2"/>
          <p:cNvSpPr>
            <a:spLocks noGrp="1"/>
          </p:cNvSpPr>
          <p:nvPr>
            <p:ph type="body" idx="1"/>
          </p:nvPr>
        </p:nvSpPr>
        <p:spPr>
          <a:xfrm>
            <a:off x="359999" y="1710000"/>
            <a:ext cx="11466875" cy="399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6913" y="6390000"/>
            <a:ext cx="96996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034BEE3-566C-4068-A777-C3A4762E861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143000" y="-600255"/>
            <a:ext cx="13680281" cy="6720255"/>
            <a:chOff x="-1143000" y="-600255"/>
            <a:chExt cx="13680281" cy="6720255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256200" y="1710267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256200" y="6120000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-256200" y="342635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256200" y="5714470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 userDrawn="1"/>
          </p:nvSpPr>
          <p:spPr>
            <a:xfrm>
              <a:off x="-747711" y="164615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4.78cm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-747711" y="3357884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0 cm</a:t>
              </a:r>
            </a:p>
          </p:txBody>
        </p:sp>
        <p:sp>
          <p:nvSpPr>
            <p:cNvPr id="58" name="TextBox 57"/>
            <p:cNvSpPr txBox="1"/>
            <p:nvPr userDrawn="1"/>
          </p:nvSpPr>
          <p:spPr>
            <a:xfrm>
              <a:off x="-747711" y="5640188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6.35 cm</a:t>
              </a:r>
            </a:p>
          </p:txBody>
        </p:sp>
        <p:sp>
          <p:nvSpPr>
            <p:cNvPr id="60" name="TextBox 59"/>
            <p:cNvSpPr txBox="1"/>
            <p:nvPr userDrawn="1"/>
          </p:nvSpPr>
          <p:spPr>
            <a:xfrm>
              <a:off x="304800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15.93cm</a:t>
              </a:r>
            </a:p>
          </p:txBody>
        </p:sp>
        <p:sp>
          <p:nvSpPr>
            <p:cNvPr id="72" name="TextBox 71"/>
            <p:cNvSpPr txBox="1"/>
            <p:nvPr userDrawn="1"/>
          </p:nvSpPr>
          <p:spPr>
            <a:xfrm>
              <a:off x="11426031" y="-437436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15.93 cm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361588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 userDrawn="1"/>
          </p:nvSpPr>
          <p:spPr>
            <a:xfrm>
              <a:off x="-1143000" y="5763299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Bottom</a:t>
              </a:r>
            </a:p>
          </p:txBody>
        </p:sp>
        <p:sp>
          <p:nvSpPr>
            <p:cNvPr id="86" name="TextBox 85"/>
            <p:cNvSpPr txBox="1"/>
            <p:nvPr userDrawn="1"/>
          </p:nvSpPr>
          <p:spPr>
            <a:xfrm>
              <a:off x="-1143000" y="1769267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Content Top</a:t>
              </a:r>
            </a:p>
          </p:txBody>
        </p:sp>
        <p:sp>
          <p:nvSpPr>
            <p:cNvPr id="88" name="TextBox 87"/>
            <p:cNvSpPr txBox="1"/>
            <p:nvPr userDrawn="1"/>
          </p:nvSpPr>
          <p:spPr>
            <a:xfrm>
              <a:off x="-590537" y="-438330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Left Margin</a:t>
              </a:r>
            </a:p>
          </p:txBody>
        </p:sp>
        <p:sp>
          <p:nvSpPr>
            <p:cNvPr id="89" name="TextBox 88"/>
            <p:cNvSpPr txBox="1"/>
            <p:nvPr userDrawn="1"/>
          </p:nvSpPr>
          <p:spPr>
            <a:xfrm>
              <a:off x="11898039" y="-438330"/>
              <a:ext cx="639242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800">
                  <a:solidFill>
                    <a:schemeClr val="tx1"/>
                  </a:solidFill>
                </a:rPr>
                <a:t>Right Margin</a:t>
              </a:r>
            </a:p>
          </p:txBody>
        </p:sp>
        <p:cxnSp>
          <p:nvCxnSpPr>
            <p:cNvPr id="98" name="Straight Connector 97"/>
            <p:cNvCxnSpPr/>
            <p:nvPr userDrawn="1"/>
          </p:nvCxnSpPr>
          <p:spPr>
            <a:xfrm>
              <a:off x="6096000" y="-363357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 userDrawn="1"/>
          </p:nvSpPr>
          <p:spPr>
            <a:xfrm>
              <a:off x="5914719" y="-600255"/>
              <a:ext cx="3622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Middle </a:t>
              </a:r>
              <a:br>
                <a:rPr lang="en-GB" sz="800">
                  <a:solidFill>
                    <a:schemeClr val="tx1"/>
                  </a:solidFill>
                </a:rPr>
              </a:br>
              <a:r>
                <a:rPr lang="en-GB" sz="800">
                  <a:solidFill>
                    <a:schemeClr val="tx1"/>
                  </a:solidFill>
                </a:rPr>
                <a:t>0cm </a:t>
              </a:r>
            </a:p>
          </p:txBody>
        </p:sp>
        <p:sp>
          <p:nvSpPr>
            <p:cNvPr id="101" name="TextBox 100"/>
            <p:cNvSpPr txBox="1"/>
            <p:nvPr userDrawn="1"/>
          </p:nvSpPr>
          <p:spPr>
            <a:xfrm>
              <a:off x="5636264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4" name="Straight Connector 103"/>
            <p:cNvCxnSpPr/>
            <p:nvPr userDrawn="1"/>
          </p:nvCxnSpPr>
          <p:spPr>
            <a:xfrm>
              <a:off x="6000389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>
              <a:off x="6190362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 userDrawn="1"/>
          </p:nvSpPr>
          <p:spPr>
            <a:xfrm>
              <a:off x="6191102" y="-208836"/>
              <a:ext cx="36225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tx1"/>
                  </a:solidFill>
                </a:rPr>
                <a:t>0.26cm</a:t>
              </a:r>
            </a:p>
          </p:txBody>
        </p:sp>
        <p:cxnSp>
          <p:nvCxnSpPr>
            <p:cNvPr id="107" name="Straight Connector 106"/>
            <p:cNvCxnSpPr/>
            <p:nvPr userDrawn="1"/>
          </p:nvCxnSpPr>
          <p:spPr>
            <a:xfrm>
              <a:off x="11836111" y="-265725"/>
              <a:ext cx="0" cy="18000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>
              <a:off x="-256200" y="430824"/>
              <a:ext cx="180000" cy="0"/>
            </a:xfrm>
            <a:prstGeom prst="line">
              <a:avLst/>
            </a:prstGeom>
            <a:ln w="6350">
              <a:gradFill>
                <a:gsLst>
                  <a:gs pos="0">
                    <a:srgbClr val="F2DA64"/>
                  </a:gs>
                  <a:gs pos="18000">
                    <a:srgbClr val="A27700"/>
                  </a:gs>
                  <a:gs pos="71000">
                    <a:srgbClr val="D7B446"/>
                  </a:gs>
                  <a:gs pos="51000">
                    <a:srgbClr val="F2DA64"/>
                  </a:gs>
                  <a:gs pos="100000">
                    <a:srgbClr val="98700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 userDrawn="1"/>
          </p:nvSpPr>
          <p:spPr>
            <a:xfrm>
              <a:off x="-747711" y="404813"/>
              <a:ext cx="4386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8.33cm</a:t>
              </a:r>
            </a:p>
          </p:txBody>
        </p:sp>
        <p:sp>
          <p:nvSpPr>
            <p:cNvPr id="110" name="TextBox 109"/>
            <p:cNvSpPr txBox="1"/>
            <p:nvPr userDrawn="1"/>
          </p:nvSpPr>
          <p:spPr>
            <a:xfrm>
              <a:off x="-1143000" y="527924"/>
              <a:ext cx="833960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GB" sz="800">
                  <a:solidFill>
                    <a:schemeClr val="tx1"/>
                  </a:solidFill>
                </a:rPr>
                <a:t>Title Top</a:t>
              </a: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5639F-9E76-41B0-BB57-8F8A1F600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2400" y="6390000"/>
            <a:ext cx="7495200" cy="19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B75DB98-1BD1-4926-8750-16657B153BE4}"/>
              </a:ext>
            </a:extLst>
          </p:cNvPr>
          <p:cNvCxnSpPr>
            <a:cxnSpLocks/>
          </p:cNvCxnSpPr>
          <p:nvPr userDrawn="1"/>
        </p:nvCxnSpPr>
        <p:spPr>
          <a:xfrm>
            <a:off x="360000" y="6120000"/>
            <a:ext cx="11474161" cy="0"/>
          </a:xfrm>
          <a:prstGeom prst="line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c 33">
            <a:extLst>
              <a:ext uri="{FF2B5EF4-FFF2-40B4-BE49-F238E27FC236}">
                <a16:creationId xmlns:a16="http://schemas.microsoft.com/office/drawing/2014/main" id="{D3E635D0-BA07-4485-8050-85E8C801F8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9999" y="6390412"/>
            <a:ext cx="1080272" cy="20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7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975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ꟷ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>
          <p15:clr>
            <a:srgbClr val="F26B43"/>
          </p15:clr>
        </p15:guide>
        <p15:guide id="14" pos="7453">
          <p15:clr>
            <a:srgbClr val="F26B43"/>
          </p15:clr>
        </p15:guide>
        <p15:guide id="28" orient="horz" pos="1076">
          <p15:clr>
            <a:srgbClr val="F26B43"/>
          </p15:clr>
        </p15:guide>
        <p15:guide id="29" orient="horz" pos="270">
          <p15:clr>
            <a:srgbClr val="F26B43"/>
          </p15:clr>
        </p15:guide>
        <p15:guide id="33" orient="horz" pos="3600">
          <p15:clr>
            <a:srgbClr val="F26B43"/>
          </p15:clr>
        </p15:guide>
        <p15:guide id="35" pos="228">
          <p15:clr>
            <a:srgbClr val="F26B43"/>
          </p15:clr>
        </p15:guide>
        <p15:guide id="36" pos="3840">
          <p15:clr>
            <a:srgbClr val="F26B43"/>
          </p15:clr>
        </p15:guide>
        <p15:guide id="37" pos="3782">
          <p15:clr>
            <a:srgbClr val="F26B43"/>
          </p15:clr>
        </p15:guide>
        <p15:guide id="38" pos="390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64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2" r:id="rId14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56D12A-1A31-B914-870D-7B88C2AEF75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 l="7266" r="5275" b="6393"/>
          <a:stretch>
            <a:fillRect/>
          </a:stretch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85021B-8B5E-58A1-E80C-316424A2CB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rgbClr val="FFFFFF"/>
                </a:solidFill>
                <a:latin typeface="Arial"/>
                <a:ea typeface="+mn-ea"/>
                <a:cs typeface="+mn-cs"/>
              </a:defRPr>
            </a:lvl9pPr>
          </a:lstStyle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E2C0E47F-A8D1-854C-94AB-5357D561528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001" y="558000"/>
            <a:ext cx="1940915" cy="367200"/>
          </a:xfrm>
          <a:prstGeom prst="rect">
            <a:avLst/>
          </a:prstGeom>
        </p:spPr>
      </p:pic>
      <p:sp>
        <p:nvSpPr>
          <p:cNvPr id="2" name="Subtitle 4">
            <a:extLst>
              <a:ext uri="{FF2B5EF4-FFF2-40B4-BE49-F238E27FC236}">
                <a16:creationId xmlns:a16="http://schemas.microsoft.com/office/drawing/2014/main" id="{A4F45DE9-E63C-0B9A-646D-52F797096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000" y="3708000"/>
            <a:ext cx="4643514" cy="1022400"/>
          </a:xfrm>
        </p:spPr>
        <p:txBody>
          <a:bodyPr/>
          <a:lstStyle/>
          <a:p>
            <a:pPr algn="l"/>
            <a:r>
              <a:rPr lang="en-US" b="1">
                <a:solidFill>
                  <a:schemeClr val="bg1"/>
                </a:solidFill>
              </a:rPr>
              <a:t>End-to-end 7-step framework for</a:t>
            </a:r>
          </a:p>
          <a:p>
            <a:pPr algn="l"/>
            <a:r>
              <a:rPr lang="en-US" b="1">
                <a:solidFill>
                  <a:schemeClr val="bg1"/>
                </a:solidFill>
              </a:rPr>
              <a:t>harmonized analytics</a:t>
            </a:r>
            <a:endParaRPr lang="en-US" b="1">
              <a:solidFill>
                <a:schemeClr val="bg1"/>
              </a:solidFill>
              <a:cs typeface="Arial"/>
            </a:endParaRPr>
          </a:p>
          <a:p>
            <a:pPr algn="l"/>
            <a:endParaRPr lang="en-US" b="1">
              <a:solidFill>
                <a:schemeClr val="bg1"/>
              </a:solidFill>
            </a:endParaRPr>
          </a:p>
          <a:p>
            <a:br>
              <a:rPr lang="en-US"/>
            </a:br>
            <a:r>
              <a:rPr lang="en-US"/>
              <a:t>December 09, 2025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571A83AA-C3EE-3F7E-559F-7156CC6E58A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59999" y="1982912"/>
            <a:ext cx="4643515" cy="148388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Data Processing</a:t>
            </a:r>
          </a:p>
          <a:p>
            <a:r>
              <a:rPr lang="en-US" sz="3200" b="1"/>
              <a:t>Pipeline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347295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38BD4-1FD8-E8B6-5326-17F1648DA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83DA0F-C618-7F69-BD17-6739905B7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50800"/>
            <a:ext cx="10045700" cy="600998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FDDFA-66FF-CE8F-9FCA-0CA17FFE64A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35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4A1CF-373E-1439-CC91-6150336AA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3C7C24-B83F-6C8C-4A01-6B7B9C2C4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88900"/>
            <a:ext cx="10045700" cy="597440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A281F-C612-5207-9CE4-B80585077E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423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3475956-7E7E-338C-A3B9-17E142828B5D}"/>
              </a:ext>
            </a:extLst>
          </p:cNvPr>
          <p:cNvGraphicFramePr/>
          <p:nvPr/>
        </p:nvGraphicFramePr>
        <p:xfrm>
          <a:off x="-12701" y="942219"/>
          <a:ext cx="12217401" cy="4973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FBB6E009-F066-6965-7B0D-A8BE85B04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430718"/>
            <a:ext cx="11466875" cy="403200"/>
          </a:xfrm>
        </p:spPr>
        <p:txBody>
          <a:bodyPr/>
          <a:lstStyle/>
          <a:p>
            <a:r>
              <a:rPr lang="en-US">
                <a:solidFill>
                  <a:srgbClr val="7030A0"/>
                </a:solidFill>
                <a:cs typeface="Segoe UI" panose="020B0502040204020203" pitchFamily="34" charset="0"/>
              </a:rPr>
              <a:t>Success Metrics</a:t>
            </a:r>
            <a:endParaRPr lang="en-IN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899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92D8C-94D4-DE8D-FB73-75B449481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2F19B-BC56-BDC2-9248-151D4DC7676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359999" y="430718"/>
            <a:ext cx="11466875" cy="403200"/>
          </a:xfrm>
        </p:spPr>
        <p:txBody>
          <a:bodyPr anchor="t">
            <a:normAutofit/>
          </a:bodyPr>
          <a:lstStyle/>
          <a:p>
            <a:r>
              <a:rPr lang="en-US"/>
              <a:t>Summary &amp; 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643E08-31BC-B6CF-2C38-344D99629E0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>
          <a:xfrm>
            <a:off x="10856913" y="6390000"/>
            <a:ext cx="969962" cy="1968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034BEE3-566C-4068-A777-C3A4762E861B}" type="slidenum">
              <a:rPr lang="en-GB" smtClean="0"/>
              <a:pPr>
                <a:spcAft>
                  <a:spcPts val="600"/>
                </a:spcAft>
              </a:pPr>
              <a:t>13</a:t>
            </a:fld>
            <a:endParaRPr lang="en-GB"/>
          </a:p>
        </p:txBody>
      </p: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3D3F5021-789B-E2F9-037E-2154054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2400" y="6390000"/>
            <a:ext cx="7495200" cy="198000"/>
          </a:xfrm>
        </p:spPr>
        <p:txBody>
          <a:bodyPr/>
          <a:lstStyle/>
          <a:p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BBF21D-B63F-1916-3664-E64306420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754617"/>
              </p:ext>
            </p:extLst>
          </p:nvPr>
        </p:nvGraphicFramePr>
        <p:xfrm>
          <a:off x="362999" y="1315481"/>
          <a:ext cx="11466001" cy="463248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751801">
                  <a:extLst>
                    <a:ext uri="{9D8B030D-6E8A-4147-A177-3AD203B41FA5}">
                      <a16:colId xmlns:a16="http://schemas.microsoft.com/office/drawing/2014/main" val="2632640486"/>
                    </a:ext>
                  </a:extLst>
                </a:gridCol>
                <a:gridCol w="3784600">
                  <a:extLst>
                    <a:ext uri="{9D8B030D-6E8A-4147-A177-3AD203B41FA5}">
                      <a16:colId xmlns:a16="http://schemas.microsoft.com/office/drawing/2014/main" val="3855586973"/>
                    </a:ext>
                  </a:extLst>
                </a:gridCol>
                <a:gridCol w="3929600">
                  <a:extLst>
                    <a:ext uri="{9D8B030D-6E8A-4147-A177-3AD203B41FA5}">
                      <a16:colId xmlns:a16="http://schemas.microsoft.com/office/drawing/2014/main" val="1156613242"/>
                    </a:ext>
                  </a:extLst>
                </a:gridCol>
              </a:tblGrid>
              <a:tr h="46717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solidFill>
                            <a:schemeClr val="tx1"/>
                          </a:solidFill>
                          <a:effectLst/>
                        </a:rPr>
                        <a:t>Key Benefits</a:t>
                      </a:r>
                      <a:endParaRPr lang="en-US" sz="18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275" marR="11275" marT="112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solidFill>
                            <a:schemeClr val="tx1"/>
                          </a:solidFill>
                          <a:effectLst/>
                        </a:rPr>
                        <a:t>To Finalize</a:t>
                      </a:r>
                      <a:endParaRPr lang="en-US" sz="18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275" marR="11275" marT="1127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solidFill>
                            <a:schemeClr val="tx1"/>
                          </a:solidFill>
                          <a:effectLst/>
                        </a:rPr>
                        <a:t>Deployment Plan</a:t>
                      </a:r>
                      <a:endParaRPr lang="en-US" sz="18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275" marR="11275" marT="1127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839324"/>
                  </a:ext>
                </a:extLst>
              </a:tr>
              <a:tr h="831674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Consistency</a:t>
                      </a:r>
                      <a:r>
                        <a:rPr lang="en-GB" sz="1600" u="none" strike="noStrike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Unified data standards across all sources eliminate silos and discrepancies.</a:t>
                      </a:r>
                    </a:p>
                    <a:p>
                      <a:pPr algn="ctr" fontAlgn="b">
                        <a:buNone/>
                      </a:pP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Service Level Agreements (SLAs)</a:t>
                      </a: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endParaRPr lang="en-US" sz="1600" u="none" strike="noStrike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Data Contracts with Providers</a:t>
                      </a: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endParaRPr lang="en-US" sz="1600" u="none" strike="noStrike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KPI Definitions &amp; Thresholds</a:t>
                      </a: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endParaRPr lang="en-US" sz="1600" u="none" strike="noStrike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Monitoring &amp; Alerting Rules</a:t>
                      </a:r>
                      <a:r>
                        <a:rPr lang="en-GB" sz="1600" u="none" strike="noStrike">
                          <a:solidFill>
                            <a:schemeClr val="tx1"/>
                          </a:solidFill>
                          <a:effectLst/>
                        </a:rPr>
                        <a:t>correctly</a:t>
                      </a: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  <a:p>
                      <a:pPr marL="0" indent="0" algn="just" fontAlgn="b">
                        <a:buFont typeface="Arial" panose="020B0604020202020204" pitchFamily="34" charset="0"/>
                        <a:buNone/>
                      </a:pPr>
                      <a:endParaRPr lang="en-US" sz="1600" u="none" strike="noStrike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Phase 1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Pilot Launch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Deploy to priority domain (Sales). Manual validation.</a:t>
                      </a: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167743"/>
                  </a:ext>
                </a:extLst>
              </a:tr>
              <a:tr h="436580">
                <a:tc rowSpan="2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Analytics Ready</a:t>
                      </a: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: High-quality, harmonized datasets ready for immediate BI and ML consumption.</a:t>
                      </a:r>
                    </a:p>
                    <a:p>
                      <a:pPr algn="ctr" fontAlgn="b">
                        <a:buNone/>
                      </a:pP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algn="ctr" fontAlgn="b">
                        <a:buNone/>
                      </a:pP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Phase 2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Automation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Enable Airflow DAGs. Activate Harmonization Agents.</a:t>
                      </a: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0582612"/>
                  </a:ext>
                </a:extLst>
              </a:tr>
              <a:tr h="665088">
                <a:tc vMerge="1"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Phase 2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Automation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Enable Airflow DAGs. Activate Harmonization Agents.</a:t>
                      </a:r>
                      <a:endParaRPr lang="en-US"/>
                    </a:p>
                  </a:txBody>
                  <a:tcPr marL="11275" marR="11275" marT="1127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747178"/>
                  </a:ext>
                </a:extLst>
              </a:tr>
              <a:tr h="831674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Full Lineage: </a:t>
                      </a:r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Complete traceability from raw ingestion to final export ensures trust and auditability.</a:t>
                      </a: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-US" sz="1800" b="1" i="0" kern="1200" cap="all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Phase 3</a:t>
                      </a:r>
                    </a:p>
                    <a:p>
                      <a:pPr algn="ctr"/>
                      <a:r>
                        <a:rPr lang="en-US" sz="1800" b="0" i="0" kern="1200" cap="all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 &amp; QC</a:t>
                      </a:r>
                    </a:p>
                    <a:p>
                      <a:pPr algn="ctr"/>
                      <a:r>
                        <a:rPr lang="en-US" sz="1800" b="0" i="0" kern="1200" cap="all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Rollout to all domains. Dash</a:t>
                      </a:r>
                      <a:endParaRPr lang="en-US" sz="1800" b="0" i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138090"/>
                  </a:ext>
                </a:extLst>
              </a:tr>
              <a:tr h="28485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>
                        <a:buNone/>
                      </a:pPr>
                      <a:r>
                        <a:rPr lang="en-GB" sz="1600" b="1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Phase 3</a:t>
                      </a:r>
                    </a:p>
                    <a:p>
                      <a:pPr marL="0" algn="ctr" defTabSz="914400" rtl="0" eaLnBrk="1" fontAlgn="b" latinLnBrk="0" hangingPunct="1">
                        <a:buNone/>
                      </a:pPr>
                      <a:r>
                        <a:rPr lang="en-GB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 &amp; QC</a:t>
                      </a:r>
                    </a:p>
                    <a:p>
                      <a:pPr marL="0" algn="ctr" defTabSz="914400" rtl="0" eaLnBrk="1" fontAlgn="b" latinLnBrk="0" hangingPunct="1">
                        <a:buNone/>
                      </a:pPr>
                      <a:r>
                        <a:rPr lang="en-GB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Rollout to all domains. Dash</a:t>
                      </a:r>
                    </a:p>
                  </a:txBody>
                  <a:tcPr marL="11275" marR="11275" marT="1127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031276"/>
                  </a:ext>
                </a:extLst>
              </a:tr>
              <a:tr h="831674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Action Required</a:t>
                      </a: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:</a:t>
                      </a:r>
                    </a:p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Review meeting scheduled for next Tuesday to close these items.</a:t>
                      </a:r>
                      <a:endParaRPr lang="en-GB" sz="1600" b="0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11275" marR="11275" marT="1127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1275" marR="11275" marT="112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035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18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16122-2819-2239-E673-58B9EB718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67D52-184F-2C14-F5FC-E638E9EF91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8410" y="2754208"/>
            <a:ext cx="11468465" cy="1585557"/>
          </a:xfrm>
        </p:spPr>
        <p:txBody>
          <a:bodyPr>
            <a:normAutofit/>
          </a:bodyPr>
          <a:lstStyle/>
          <a:p>
            <a:r>
              <a:rPr lang="en-GB" sz="6000">
                <a:solidFill>
                  <a:srgbClr val="FFC000"/>
                </a:solidFill>
              </a:rPr>
              <a:t>Thank You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1F89A-4992-666A-54F7-D8FA790DB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84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9EB54D17-3792-403D-9127-495845021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 useBgFill="1">
        <p:nvSpPr>
          <p:cNvPr id="132" name="Rectangle 131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0A889514-6201-455E-A692-EA99AA5E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136" name="Rectangle 5">
            <a:extLst>
              <a:ext uri="{FF2B5EF4-FFF2-40B4-BE49-F238E27FC236}">
                <a16:creationId xmlns:a16="http://schemas.microsoft.com/office/drawing/2014/main" id="{FE7D6909-792D-415A-9FFA-338352CF5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5752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E8F27A3F-E026-D577-E5DB-2E4A78EB5B4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1361645" y="1046803"/>
            <a:ext cx="3209483" cy="7232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u="sng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of Content</a:t>
            </a:r>
            <a:r>
              <a:rPr lang="en-US" sz="2800" b="1" u="sng" spc="39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47EBDB13-42FF-462F-8F9B-9A54DCFBD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2B7A8D6-FBCF-47F1-92B5-D06D10E79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mbo"/>
                <a:ea typeface="+mn-ea"/>
                <a:cs typeface="+mn-cs"/>
              </a:endParaRPr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8BD1703-B20A-4C7B-A9EE-20862F3F3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016A077-EED2-42AD-8358-CC88D0DDD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itle 5">
            <a:extLst>
              <a:ext uri="{FF2B5EF4-FFF2-40B4-BE49-F238E27FC236}">
                <a16:creationId xmlns:a16="http://schemas.microsoft.com/office/drawing/2014/main" id="{586C4573-3CE3-1008-56C7-0C1F59B5120F}"/>
              </a:ext>
            </a:extLst>
          </p:cNvPr>
          <p:cNvSpPr txBox="1">
            <a:spLocks/>
          </p:cNvSpPr>
          <p:nvPr/>
        </p:nvSpPr>
        <p:spPr>
          <a:xfrm>
            <a:off x="1137192" y="1788142"/>
            <a:ext cx="4880487" cy="22935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000" b="0" kern="1200" cap="none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Pipeline Overview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1800" b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Mapping Table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  <a:defRPr/>
            </a:pPr>
            <a:r>
              <a:rPr lang="en-US" sz="1800" b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 Diagram</a:t>
            </a:r>
          </a:p>
          <a:p>
            <a:pPr marL="457200" lvl="0" indent="-457200">
              <a:buFont typeface="Arial" panose="020B0604020202020204" pitchFamily="34" charset="0"/>
              <a:buChar char="•"/>
              <a:defRPr/>
            </a:pPr>
            <a:r>
              <a:rPr lang="en-US" sz="1800" b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Metrics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C3BC2-E8DE-5263-DDF3-3C8C362FC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872" y="1211893"/>
            <a:ext cx="5400325" cy="443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6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B724C-8F3F-572F-90AF-2639073AD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E6F05-E771-BF3B-0091-59DC60D8724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7030A0"/>
                </a:solidFill>
                <a:cs typeface="Segoe UI" panose="020B0502040204020203" pitchFamily="34" charset="0"/>
              </a:rPr>
              <a:t>Pipeline Overview</a:t>
            </a:r>
            <a:endParaRPr lang="en-IN">
              <a:solidFill>
                <a:srgbClr val="7030A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B85B9-8222-3839-53A1-40237ACEBAF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3AE453-B16F-454B-65FF-A97943B7636F}"/>
              </a:ext>
            </a:extLst>
          </p:cNvPr>
          <p:cNvSpPr txBox="1"/>
          <p:nvPr/>
        </p:nvSpPr>
        <p:spPr>
          <a:xfrm>
            <a:off x="266475" y="959811"/>
            <a:ext cx="117835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Objective: </a:t>
            </a:r>
            <a:r>
              <a:rPr lang="en-US"/>
              <a:t>Turn heterogeneous raw data from diverse sources into a single, trusted, and harmonized master dataset for downstream analytics.</a:t>
            </a:r>
          </a:p>
          <a:p>
            <a:endParaRPr lang="en-US" b="1"/>
          </a:p>
          <a:p>
            <a:r>
              <a:rPr lang="en-US" b="1"/>
              <a:t>Scope:</a:t>
            </a:r>
          </a:p>
          <a:p>
            <a:r>
              <a:rPr lang="en-US"/>
              <a:t>Comprehensive </a:t>
            </a:r>
            <a:r>
              <a:rPr lang="en-US" b="1"/>
              <a:t>7-step process</a:t>
            </a:r>
            <a:r>
              <a:rPr lang="en-US"/>
              <a:t> covering the entire lifecycle: from initial raw Ingestion through AI Reconstruction to final Export.</a:t>
            </a:r>
          </a:p>
          <a:p>
            <a:endParaRPr lang="en-US"/>
          </a:p>
          <a:p>
            <a:r>
              <a:rPr lang="en-US" b="1"/>
              <a:t>Key Outcomes:</a:t>
            </a:r>
          </a:p>
          <a:p>
            <a:endParaRPr lang="en-US"/>
          </a:p>
          <a:p>
            <a:endParaRPr lang="en-US"/>
          </a:p>
          <a:p>
            <a:endParaRPr lang="en-US" b="1"/>
          </a:p>
        </p:txBody>
      </p:sp>
      <p:pic>
        <p:nvPicPr>
          <p:cNvPr id="52" name="Graphic 51">
            <a:extLst>
              <a:ext uri="{FF2B5EF4-FFF2-40B4-BE49-F238E27FC236}">
                <a16:creationId xmlns:a16="http://schemas.microsoft.com/office/drawing/2014/main" id="{548EC5C7-B67B-0FE6-3F93-B4AEF7FB6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1944" y="3341686"/>
            <a:ext cx="1363956" cy="1284887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D65EA51D-F0D0-8953-31E9-A46E33D17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25692" y="3237207"/>
            <a:ext cx="1497061" cy="1497061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149E1DFB-FA09-B5CF-7CC1-53BCD1C4E0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3346" y="3207822"/>
            <a:ext cx="1430515" cy="1495538"/>
          </a:xfrm>
          <a:prstGeom prst="rect">
            <a:avLst/>
          </a:prstGeom>
        </p:spPr>
      </p:pic>
      <p:sp>
        <p:nvSpPr>
          <p:cNvPr id="3" name="Content Placeholder 12">
            <a:extLst>
              <a:ext uri="{FF2B5EF4-FFF2-40B4-BE49-F238E27FC236}">
                <a16:creationId xmlns:a16="http://schemas.microsoft.com/office/drawing/2014/main" id="{335D74E2-EAAF-D985-2F72-1286F3DA0856}"/>
              </a:ext>
            </a:extLst>
          </p:cNvPr>
          <p:cNvSpPr txBox="1">
            <a:spLocks/>
          </p:cNvSpPr>
          <p:nvPr/>
        </p:nvSpPr>
        <p:spPr>
          <a:xfrm>
            <a:off x="266475" y="4913611"/>
            <a:ext cx="3799952" cy="624190"/>
          </a:xfrm>
          <a:prstGeom prst="chevron">
            <a:avLst>
              <a:gd name="adj" fmla="val 36128"/>
            </a:avLst>
          </a:prstGeom>
          <a:solidFill>
            <a:schemeClr val="bg2">
              <a:lumMod val="40000"/>
              <a:lumOff val="6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29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/>
              <a:t>High Data Quality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F9E42C84-4781-1381-2389-22E95545ADCD}"/>
              </a:ext>
            </a:extLst>
          </p:cNvPr>
          <p:cNvSpPr txBox="1">
            <a:spLocks/>
          </p:cNvSpPr>
          <p:nvPr/>
        </p:nvSpPr>
        <p:spPr>
          <a:xfrm>
            <a:off x="3895308" y="4926311"/>
            <a:ext cx="3799952" cy="624190"/>
          </a:xfrm>
          <a:prstGeom prst="chevron">
            <a:avLst>
              <a:gd name="adj" fmla="val 36128"/>
            </a:avLst>
          </a:prstGeom>
          <a:solidFill>
            <a:schemeClr val="bg2">
              <a:lumMod val="60000"/>
              <a:lumOff val="4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29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/>
              <a:t>Semantic Consistency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AC3C1617-E5C8-459D-39B7-6CCE8BA3C589}"/>
              </a:ext>
            </a:extLst>
          </p:cNvPr>
          <p:cNvSpPr txBox="1">
            <a:spLocks/>
          </p:cNvSpPr>
          <p:nvPr/>
        </p:nvSpPr>
        <p:spPr>
          <a:xfrm>
            <a:off x="7524141" y="4914758"/>
            <a:ext cx="3799952" cy="624190"/>
          </a:xfrm>
          <a:prstGeom prst="chevron">
            <a:avLst>
              <a:gd name="adj" fmla="val 36128"/>
            </a:avLst>
          </a:prstGeom>
          <a:solidFill>
            <a:schemeClr val="bg2">
              <a:lumMod val="60000"/>
              <a:lumOff val="4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29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/>
              <a:t>Full Lineage &amp; Trust</a:t>
            </a:r>
          </a:p>
        </p:txBody>
      </p:sp>
    </p:spTree>
    <p:extLst>
      <p:ext uri="{BB962C8B-B14F-4D97-AF65-F5344CB8AC3E}">
        <p14:creationId xmlns:p14="http://schemas.microsoft.com/office/powerpoint/2010/main" val="111459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AB835-C75A-3F26-6C44-442A73BF3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5C875A7-A9E0-E4E1-4244-8CBC2804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430718"/>
            <a:ext cx="11466875" cy="403200"/>
          </a:xfrm>
        </p:spPr>
        <p:txBody>
          <a:bodyPr vert="horz" lIns="0" tIns="0" rIns="0" bIns="0" rtlCol="0" anchor="t">
            <a:normAutofit/>
          </a:bodyPr>
          <a:lstStyle/>
          <a:p>
            <a:pPr lvl="0">
              <a:defRPr/>
            </a:pPr>
            <a:r>
              <a:rPr lang="en-US"/>
              <a:t>Sample Mapping Table</a:t>
            </a:r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B6248E88-813F-0616-270B-3E9578FBB0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56913" y="6390000"/>
            <a:ext cx="969962" cy="196850"/>
          </a:xfrm>
        </p:spPr>
        <p:txBody>
          <a:bodyPr/>
          <a:lstStyle/>
          <a:p>
            <a:pPr>
              <a:spcAft>
                <a:spcPts val="600"/>
              </a:spcAft>
            </a:pPr>
            <a:fld id="{4034BEE3-566C-4068-A777-C3A4762E861B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EBBC2645-5204-1439-2A10-3E911BC16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2400" y="6390000"/>
            <a:ext cx="7495200" cy="198000"/>
          </a:xfrm>
        </p:spPr>
        <p:txBody>
          <a:bodyPr/>
          <a:lstStyle/>
          <a:p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7C78ED-3B85-D96C-B9D9-5631121544AE}"/>
              </a:ext>
            </a:extLst>
          </p:cNvPr>
          <p:cNvSpPr txBox="1"/>
          <p:nvPr/>
        </p:nvSpPr>
        <p:spPr>
          <a:xfrm>
            <a:off x="359999" y="898718"/>
            <a:ext cx="11464925" cy="604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fontAlgn="t">
              <a:lnSpc>
                <a:spcPct val="90000"/>
              </a:lnSpc>
              <a:spcBef>
                <a:spcPts val="1200"/>
              </a:spcBef>
            </a:pPr>
            <a:r>
              <a:rPr lang="en-US" sz="1600" b="1"/>
              <a:t>Key fields: Region, Category, Brand, Channel, Survey Wave, Age Group. </a:t>
            </a:r>
          </a:p>
          <a:p>
            <a:pPr fontAlgn="t">
              <a:lnSpc>
                <a:spcPct val="90000"/>
              </a:lnSpc>
              <a:spcBef>
                <a:spcPts val="1200"/>
              </a:spcBef>
            </a:pPr>
            <a:r>
              <a:rPr lang="en-US" sz="1600" b="1"/>
              <a:t>Master Mapping Table Example: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D632605-6CC2-A12E-9645-BC6E5DD0C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08588"/>
              </p:ext>
            </p:extLst>
          </p:nvPr>
        </p:nvGraphicFramePr>
        <p:xfrm>
          <a:off x="448900" y="1694888"/>
          <a:ext cx="11464924" cy="418019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081161">
                  <a:extLst>
                    <a:ext uri="{9D8B030D-6E8A-4147-A177-3AD203B41FA5}">
                      <a16:colId xmlns:a16="http://schemas.microsoft.com/office/drawing/2014/main" val="3450511333"/>
                    </a:ext>
                  </a:extLst>
                </a:gridCol>
                <a:gridCol w="1565281">
                  <a:extLst>
                    <a:ext uri="{9D8B030D-6E8A-4147-A177-3AD203B41FA5}">
                      <a16:colId xmlns:a16="http://schemas.microsoft.com/office/drawing/2014/main" val="3987783247"/>
                    </a:ext>
                  </a:extLst>
                </a:gridCol>
                <a:gridCol w="1782987">
                  <a:extLst>
                    <a:ext uri="{9D8B030D-6E8A-4147-A177-3AD203B41FA5}">
                      <a16:colId xmlns:a16="http://schemas.microsoft.com/office/drawing/2014/main" val="1458002752"/>
                    </a:ext>
                  </a:extLst>
                </a:gridCol>
                <a:gridCol w="1847310">
                  <a:extLst>
                    <a:ext uri="{9D8B030D-6E8A-4147-A177-3AD203B41FA5}">
                      <a16:colId xmlns:a16="http://schemas.microsoft.com/office/drawing/2014/main" val="169793528"/>
                    </a:ext>
                  </a:extLst>
                </a:gridCol>
                <a:gridCol w="3188185">
                  <a:extLst>
                    <a:ext uri="{9D8B030D-6E8A-4147-A177-3AD203B41FA5}">
                      <a16:colId xmlns:a16="http://schemas.microsoft.com/office/drawing/2014/main" val="3167660388"/>
                    </a:ext>
                  </a:extLst>
                </a:gridCol>
              </a:tblGrid>
              <a:tr h="13245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Source Field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Source Value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Canonical Field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Canonical Value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Notes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650403"/>
                  </a:ext>
                </a:extLst>
              </a:tr>
              <a:tr h="34557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 err="1">
                          <a:solidFill>
                            <a:srgbClr val="000000"/>
                          </a:solidFill>
                          <a:effectLst/>
                        </a:rPr>
                        <a:t>Qcountry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238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Australia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country code to name</a:t>
                      </a:r>
                      <a:endParaRPr lang="en-GB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613636702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 err="1">
                          <a:solidFill>
                            <a:srgbClr val="000000"/>
                          </a:solidFill>
                          <a:effectLst/>
                        </a:rPr>
                        <a:t>QLanguage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133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Language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English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Standardised language code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539087096"/>
                  </a:ext>
                </a:extLst>
              </a:tr>
              <a:tr h="27692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61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61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Direct mapping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1328886733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SEX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Gender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Male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Converted numeric to text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626955894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DEMO_REG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1621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Region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Asia-Pacific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Applied region mapping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3312103038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DEMO_EDUC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274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Education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Graduate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education code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977330258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DEMO_OCC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520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Occupation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Professional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occupation code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4104912651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Q1_CAT_AU_CC_scale#1</a:t>
                      </a:r>
                      <a:endParaRPr lang="fr-F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Satisfaction Score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40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Converted 1-10 scale to 0-100</a:t>
                      </a:r>
                      <a:endParaRPr lang="en-GB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1609437050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Q1_CAT_ET_CC_scale#2</a:t>
                      </a:r>
                      <a:endParaRPr lang="fr-FR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Satisfaction Score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Scale conversion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648795608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WAVE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202209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Survey Wave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2022-Q3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Formatted wave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1990964910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 err="1">
                          <a:solidFill>
                            <a:srgbClr val="000000"/>
                          </a:solidFill>
                          <a:effectLst/>
                        </a:rPr>
                        <a:t>CurrentYear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2022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2022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Direct mapping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459686748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CurrentMonth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Month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September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month number to name</a:t>
                      </a:r>
                      <a:endParaRPr lang="en-GB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529337580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AGE_GROUP_1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 Group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45-54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age group code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75520351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AGE_GROUP_2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Age Group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55-64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Mapped age group code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2110874142"/>
                  </a:ext>
                </a:extLst>
              </a:tr>
              <a:tr h="25185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Q5_PBAT_SPONT_AWARE_TOM</a:t>
                      </a:r>
                      <a:endParaRPr lang="en-GB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NaN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Brand Awareness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Unknown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Missing value handled</a:t>
                      </a:r>
                      <a:endParaRPr lang="en-IN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315" marR="9315" marT="9315" marB="0" anchor="b"/>
                </a:tc>
                <a:extLst>
                  <a:ext uri="{0D108BD9-81ED-4DB2-BD59-A6C34878D82A}">
                    <a16:rowId xmlns:a16="http://schemas.microsoft.com/office/drawing/2014/main" val="1684559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486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33E77-B6EC-B86A-EBDF-6AA0BB927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1E371-7CB3-2A60-3EB4-79003519A16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622205B-E43B-D46F-2573-6F325C6F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430717"/>
            <a:ext cx="11466875" cy="404119"/>
          </a:xfrm>
        </p:spPr>
        <p:txBody>
          <a:bodyPr/>
          <a:lstStyle/>
          <a:p>
            <a:r>
              <a:rPr lang="en-US">
                <a:solidFill>
                  <a:srgbClr val="7030A0"/>
                </a:solidFill>
                <a:cs typeface="Segoe UI" panose="020B0502040204020203" pitchFamily="34" charset="0"/>
              </a:rPr>
              <a:t>Process Flow Diagram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2E8F03-467E-A5D2-F7EA-6347106A8F12}"/>
              </a:ext>
            </a:extLst>
          </p:cNvPr>
          <p:cNvSpPr txBox="1"/>
          <p:nvPr/>
        </p:nvSpPr>
        <p:spPr>
          <a:xfrm>
            <a:off x="461467" y="911971"/>
            <a:ext cx="102870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/>
              <a:t>Step-by-Step Guide: Possible following steps</a:t>
            </a:r>
            <a:endParaRPr lang="en-IN" sz="20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366B841-10B8-5F4C-A3FB-3E15E26DB5C5}"/>
              </a:ext>
            </a:extLst>
          </p:cNvPr>
          <p:cNvSpPr txBox="1"/>
          <p:nvPr/>
        </p:nvSpPr>
        <p:spPr>
          <a:xfrm>
            <a:off x="434821" y="2260577"/>
            <a:ext cx="292651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defRPr/>
            </a:pPr>
            <a:r>
              <a:rPr lang="en-US" b="1">
                <a:solidFill>
                  <a:srgbClr val="333333"/>
                </a:solidFill>
              </a:rPr>
              <a:t>Ingestion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827920-FA0D-E04F-AC65-AE4643262854}"/>
              </a:ext>
            </a:extLst>
          </p:cNvPr>
          <p:cNvSpPr txBox="1"/>
          <p:nvPr/>
        </p:nvSpPr>
        <p:spPr>
          <a:xfrm>
            <a:off x="424596" y="1377309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1.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E40011-78C3-364B-BF74-DCB6B2F7C618}"/>
              </a:ext>
            </a:extLst>
          </p:cNvPr>
          <p:cNvSpPr txBox="1"/>
          <p:nvPr/>
        </p:nvSpPr>
        <p:spPr>
          <a:xfrm>
            <a:off x="4831471" y="2268729"/>
            <a:ext cx="308809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/>
              <a:t>Validation Agent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E72B82-DC71-5F40-AA46-3E45317448A3}"/>
              </a:ext>
            </a:extLst>
          </p:cNvPr>
          <p:cNvSpPr txBox="1"/>
          <p:nvPr/>
        </p:nvSpPr>
        <p:spPr>
          <a:xfrm>
            <a:off x="3986121" y="1377309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52854C-5E40-6F45-ABC6-2A9504FD10A4}"/>
              </a:ext>
            </a:extLst>
          </p:cNvPr>
          <p:cNvSpPr txBox="1"/>
          <p:nvPr/>
        </p:nvSpPr>
        <p:spPr>
          <a:xfrm>
            <a:off x="7678730" y="1395367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AC739C-F474-C848-A586-B09A4928CA2E}"/>
              </a:ext>
            </a:extLst>
          </p:cNvPr>
          <p:cNvSpPr txBox="1"/>
          <p:nvPr/>
        </p:nvSpPr>
        <p:spPr>
          <a:xfrm>
            <a:off x="7841604" y="3490394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4.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D61C5-1D55-654E-B0B2-4587C0F0E492}"/>
              </a:ext>
            </a:extLst>
          </p:cNvPr>
          <p:cNvSpPr txBox="1"/>
          <p:nvPr/>
        </p:nvSpPr>
        <p:spPr>
          <a:xfrm>
            <a:off x="434821" y="4365119"/>
            <a:ext cx="34630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defRPr/>
            </a:pPr>
            <a:r>
              <a:rPr lang="en-GB" b="1">
                <a:solidFill>
                  <a:srgbClr val="333333"/>
                </a:solidFill>
              </a:rPr>
              <a:t>QC Agent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CA1D8E-8228-4541-9D21-0BE6C0983BEA}"/>
              </a:ext>
            </a:extLst>
          </p:cNvPr>
          <p:cNvSpPr txBox="1"/>
          <p:nvPr/>
        </p:nvSpPr>
        <p:spPr>
          <a:xfrm>
            <a:off x="4138213" y="3490394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5.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574AF9-8419-4265-B0B4-E8E9C69C35CA}"/>
              </a:ext>
            </a:extLst>
          </p:cNvPr>
          <p:cNvSpPr/>
          <p:nvPr/>
        </p:nvSpPr>
        <p:spPr>
          <a:xfrm>
            <a:off x="8138160" y="4813425"/>
            <a:ext cx="3456613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2720" lvl="0" indent="-172720" algn="ctr" defTabSz="685800" fontAlgn="base">
              <a:spcBef>
                <a:spcPct val="0"/>
              </a:spcBef>
              <a:spcAft>
                <a:spcPct val="0"/>
              </a:spcAft>
              <a:buClr>
                <a:srgbClr val="002060"/>
              </a:buClr>
              <a:buFont typeface="Wingdings" panose="05000000000000000000" pitchFamily="2" charset="2"/>
              <a:buChar char="§"/>
              <a:defRPr/>
            </a:pPr>
            <a:r>
              <a:rPr lang="en-US" sz="1400"/>
              <a:t>Infer missing attributes to complete incomplete records.</a:t>
            </a:r>
            <a:endParaRPr lang="en-US" sz="1400">
              <a:ea typeface="MS PGothic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1F35DA2-95AB-4245-A73D-DF9152CAFB60}"/>
              </a:ext>
            </a:extLst>
          </p:cNvPr>
          <p:cNvSpPr/>
          <p:nvPr/>
        </p:nvSpPr>
        <p:spPr>
          <a:xfrm>
            <a:off x="7944966" y="2669640"/>
            <a:ext cx="423426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ctr">
              <a:buFont typeface="Wingdings" panose="05000000000000000000" pitchFamily="2" charset="2"/>
              <a:buChar char="§"/>
            </a:pPr>
            <a:r>
              <a:rPr lang="en-US" sz="1400"/>
              <a:t>Standardize and align data into a unified structure.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FCC109-F926-4DA4-B98E-8656DB9F0E98}"/>
              </a:ext>
            </a:extLst>
          </p:cNvPr>
          <p:cNvSpPr/>
          <p:nvPr/>
        </p:nvSpPr>
        <p:spPr>
          <a:xfrm>
            <a:off x="424596" y="2569453"/>
            <a:ext cx="349184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ctr">
              <a:buFont typeface="Wingdings" panose="05000000000000000000" pitchFamily="2" charset="2"/>
              <a:buChar char="§"/>
            </a:pPr>
            <a:r>
              <a:rPr lang="en-US" sz="1400"/>
              <a:t>Import raw datasets into a controlled staging zone.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C545DFF-45F3-4B7E-82E4-D12716FAFFE6}"/>
              </a:ext>
            </a:extLst>
          </p:cNvPr>
          <p:cNvSpPr/>
          <p:nvPr/>
        </p:nvSpPr>
        <p:spPr>
          <a:xfrm>
            <a:off x="359999" y="4806739"/>
            <a:ext cx="382365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188" lvl="0" indent="-230188" algn="ctr" defTabSz="685800" fontAlgn="base">
              <a:spcBef>
                <a:spcPct val="0"/>
              </a:spcBef>
              <a:spcAft>
                <a:spcPct val="0"/>
              </a:spcAft>
              <a:buClr>
                <a:srgbClr val="002060"/>
              </a:buClr>
              <a:buFont typeface="Wingdings" panose="05000000000000000000" pitchFamily="2" charset="2"/>
              <a:buChar char="§"/>
              <a:defRPr/>
            </a:pPr>
            <a:r>
              <a:rPr lang="en-US" sz="1400">
                <a:solidFill>
                  <a:srgbClr val="2A2A28"/>
                </a:solidFill>
                <a:ea typeface="MS PGothic" pitchFamily="34" charset="-128"/>
              </a:rPr>
              <a:t>Auto-validate final metrics and structural integrity before output.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4307B66-0567-4882-A4FB-D32FA9B533C9}"/>
              </a:ext>
            </a:extLst>
          </p:cNvPr>
          <p:cNvSpPr/>
          <p:nvPr/>
        </p:nvSpPr>
        <p:spPr>
          <a:xfrm>
            <a:off x="3986120" y="2587000"/>
            <a:ext cx="369261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sz="1400"/>
              <a:t>Auto-validate schema and detect anomalies before processing.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CA8734-3BAF-4A8C-A765-43BF69083E9A}"/>
              </a:ext>
            </a:extLst>
          </p:cNvPr>
          <p:cNvSpPr txBox="1"/>
          <p:nvPr/>
        </p:nvSpPr>
        <p:spPr>
          <a:xfrm>
            <a:off x="434822" y="3472567"/>
            <a:ext cx="22369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>
                <a:solidFill>
                  <a:srgbClr val="333333"/>
                </a:solidFill>
                <a:latin typeface="Arial"/>
              </a:rPr>
              <a:t>6</a:t>
            </a: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A36FECA-00A7-4DFE-ADAC-273B85F705B1}"/>
              </a:ext>
            </a:extLst>
          </p:cNvPr>
          <p:cNvSpPr txBox="1"/>
          <p:nvPr/>
        </p:nvSpPr>
        <p:spPr>
          <a:xfrm>
            <a:off x="4159411" y="4354341"/>
            <a:ext cx="338647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defRPr/>
            </a:pPr>
            <a:r>
              <a:rPr lang="en-GB" b="1">
                <a:solidFill>
                  <a:srgbClr val="333333"/>
                </a:solidFill>
              </a:rPr>
              <a:t>Consolidation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25458A7-EBB4-4AE9-9F86-7D9F92FF632E}"/>
              </a:ext>
            </a:extLst>
          </p:cNvPr>
          <p:cNvSpPr/>
          <p:nvPr/>
        </p:nvSpPr>
        <p:spPr>
          <a:xfrm>
            <a:off x="4159410" y="4816745"/>
            <a:ext cx="3823656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2720" lvl="0" indent="-172720" algn="ctr" defTabSz="685800" fontAlgn="base">
              <a:spcBef>
                <a:spcPct val="0"/>
              </a:spcBef>
              <a:spcAft>
                <a:spcPct val="0"/>
              </a:spcAft>
              <a:buClr>
                <a:srgbClr val="002060"/>
              </a:buClr>
              <a:buFont typeface="Wingdings" panose="05000000000000000000" pitchFamily="2" charset="2"/>
              <a:buChar char="§"/>
              <a:defRPr/>
            </a:pPr>
            <a:r>
              <a:rPr lang="en-US" sz="1400"/>
              <a:t>Auto-merge old and new data into a single, deduplicated master dataset.</a:t>
            </a:r>
          </a:p>
        </p:txBody>
      </p:sp>
      <p:sp>
        <p:nvSpPr>
          <p:cNvPr id="51" name="Chevron 9">
            <a:extLst>
              <a:ext uri="{FF2B5EF4-FFF2-40B4-BE49-F238E27FC236}">
                <a16:creationId xmlns:a16="http://schemas.microsoft.com/office/drawing/2014/main" id="{97662BC8-7CF0-46A8-ABA5-142777170347}"/>
              </a:ext>
            </a:extLst>
          </p:cNvPr>
          <p:cNvSpPr/>
          <p:nvPr/>
        </p:nvSpPr>
        <p:spPr bwMode="ltGray">
          <a:xfrm>
            <a:off x="286202" y="1927463"/>
            <a:ext cx="3602666" cy="196850"/>
          </a:xfrm>
          <a:prstGeom prst="chevron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2" name="Chevron 9">
            <a:extLst>
              <a:ext uri="{FF2B5EF4-FFF2-40B4-BE49-F238E27FC236}">
                <a16:creationId xmlns:a16="http://schemas.microsoft.com/office/drawing/2014/main" id="{E7D9ED6C-03DA-42AB-BB60-A8423ECCE257}"/>
              </a:ext>
            </a:extLst>
          </p:cNvPr>
          <p:cNvSpPr/>
          <p:nvPr/>
        </p:nvSpPr>
        <p:spPr bwMode="ltGray">
          <a:xfrm>
            <a:off x="7600755" y="1936077"/>
            <a:ext cx="3602666" cy="196850"/>
          </a:xfrm>
          <a:prstGeom prst="chevron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3" name="Chevron 9">
            <a:extLst>
              <a:ext uri="{FF2B5EF4-FFF2-40B4-BE49-F238E27FC236}">
                <a16:creationId xmlns:a16="http://schemas.microsoft.com/office/drawing/2014/main" id="{93938CEA-793F-40BA-B96B-9F69D552DB1A}"/>
              </a:ext>
            </a:extLst>
          </p:cNvPr>
          <p:cNvSpPr/>
          <p:nvPr/>
        </p:nvSpPr>
        <p:spPr bwMode="ltGray">
          <a:xfrm>
            <a:off x="3943221" y="1935278"/>
            <a:ext cx="3602666" cy="196850"/>
          </a:xfrm>
          <a:prstGeom prst="chevron">
            <a:avLst/>
          </a:prstGeom>
          <a:solidFill>
            <a:schemeClr val="bg2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4" name="Chevron 9">
            <a:extLst>
              <a:ext uri="{FF2B5EF4-FFF2-40B4-BE49-F238E27FC236}">
                <a16:creationId xmlns:a16="http://schemas.microsoft.com/office/drawing/2014/main" id="{B0D51F61-1FBF-4395-8ACB-3F081E031151}"/>
              </a:ext>
            </a:extLst>
          </p:cNvPr>
          <p:cNvSpPr/>
          <p:nvPr/>
        </p:nvSpPr>
        <p:spPr bwMode="ltGray">
          <a:xfrm rot="10800000">
            <a:off x="7690405" y="4033284"/>
            <a:ext cx="3602666" cy="196850"/>
          </a:xfrm>
          <a:prstGeom prst="chevron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5" name="Chevron 9">
            <a:extLst>
              <a:ext uri="{FF2B5EF4-FFF2-40B4-BE49-F238E27FC236}">
                <a16:creationId xmlns:a16="http://schemas.microsoft.com/office/drawing/2014/main" id="{AC752134-3213-4846-A13F-8A5ADA8AD715}"/>
              </a:ext>
            </a:extLst>
          </p:cNvPr>
          <p:cNvSpPr/>
          <p:nvPr/>
        </p:nvSpPr>
        <p:spPr bwMode="ltGray">
          <a:xfrm rot="10800000">
            <a:off x="3986121" y="4033284"/>
            <a:ext cx="3602666" cy="196850"/>
          </a:xfrm>
          <a:prstGeom prst="chevron">
            <a:avLst/>
          </a:prstGeom>
          <a:solidFill>
            <a:schemeClr val="bg2">
              <a:lumMod val="7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6" name="Chevron 9">
            <a:extLst>
              <a:ext uri="{FF2B5EF4-FFF2-40B4-BE49-F238E27FC236}">
                <a16:creationId xmlns:a16="http://schemas.microsoft.com/office/drawing/2014/main" id="{0999C563-9AF3-41EB-A408-AC4A140F0011}"/>
              </a:ext>
            </a:extLst>
          </p:cNvPr>
          <p:cNvSpPr/>
          <p:nvPr/>
        </p:nvSpPr>
        <p:spPr bwMode="ltGray">
          <a:xfrm rot="10800000">
            <a:off x="286202" y="4033284"/>
            <a:ext cx="3602666" cy="196850"/>
          </a:xfrm>
          <a:prstGeom prst="chevron">
            <a:avLst/>
          </a:prstGeom>
          <a:solidFill>
            <a:schemeClr val="bg2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6577DDF-0A30-1B40-B96E-658B03C61642}"/>
              </a:ext>
            </a:extLst>
          </p:cNvPr>
          <p:cNvSpPr txBox="1"/>
          <p:nvPr/>
        </p:nvSpPr>
        <p:spPr>
          <a:xfrm>
            <a:off x="7601487" y="2261552"/>
            <a:ext cx="423808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b="1"/>
              <a:t>Harmonization Agent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E63B903-CE81-1644-836D-761F6ADD4293}"/>
              </a:ext>
            </a:extLst>
          </p:cNvPr>
          <p:cNvSpPr txBox="1"/>
          <p:nvPr/>
        </p:nvSpPr>
        <p:spPr>
          <a:xfrm>
            <a:off x="7750965" y="4354342"/>
            <a:ext cx="384380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defRPr/>
            </a:pPr>
            <a:r>
              <a:rPr lang="en-GB" b="1">
                <a:solidFill>
                  <a:srgbClr val="333333"/>
                </a:solidFill>
              </a:rPr>
              <a:t>Reconstruction Agent</a:t>
            </a:r>
          </a:p>
        </p:txBody>
      </p:sp>
    </p:spTree>
    <p:extLst>
      <p:ext uri="{BB962C8B-B14F-4D97-AF65-F5344CB8AC3E}">
        <p14:creationId xmlns:p14="http://schemas.microsoft.com/office/powerpoint/2010/main" val="364856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8FE84A-FA91-F045-CC64-515AA26A1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1" y="109838"/>
            <a:ext cx="10045700" cy="59245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661A8-955B-483A-0355-5C6D1498B70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34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40ECF-F2A7-3C16-2D4D-B09EA109B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AD7306-48C6-9435-C70E-89C153636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109838"/>
            <a:ext cx="10045700" cy="59245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1B9F3-AA1D-CAF7-FF6A-9EB16EB19A8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815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CAA56-D03B-490D-2559-6B2997927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5904FC-F17F-6F17-E8E3-F95C975108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1214AB-641D-47E7-621C-9CC279E24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88900"/>
            <a:ext cx="10045700" cy="5999809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83168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D762F-4E0C-E6CF-4603-4F44EBB6B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591860-CCE3-8E17-9BB7-A46CE1CA2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88900"/>
            <a:ext cx="10045700" cy="597573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AFF77-CAF9-E2F0-C6B9-1200AD5AFF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/>
        <p:txBody>
          <a:bodyPr/>
          <a:lstStyle/>
          <a:p>
            <a:fld id="{4034BEE3-566C-4068-A777-C3A4762E861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95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XCLUDEHIDDENSLIDES" val="False"/>
  <p:tag name="NUMBEROFPAGES" val="14"/>
  <p:tag name="SLICKSLIDES" val="6.1"/>
  <p:tag name="VERSIONID" val="7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TEVERSION" val="7.1"/>
  <p:tag name="VERSIONNUMBER" val="7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ORDER" val="1"/>
  <p:tag name="LOGO_POSITION" val="FOOTER"/>
  <p:tag name="TEMPLATEVERSION" val="7.1"/>
  <p:tag name="VERSIONNUMBER" val="7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TEVERSION" val="7.1"/>
  <p:tag name="VERSIONNUMBER" val="7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FOOTER"/>
  <p:tag name="LOGO_ORDER" val="1"/>
  <p:tag name="LOGO_POSITION" val="FOOTER"/>
  <p:tag name="TEMPLATEVERSION" val="7.1"/>
  <p:tag name="VERSIONNUMBER" val="7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OGO" val="CORPORATE_HEADER"/>
  <p:tag name="LOGO_POSITION" val="HEADER"/>
</p:tagLst>
</file>

<file path=ppt/theme/theme1.xml><?xml version="1.0" encoding="utf-8"?>
<a:theme xmlns:a="http://schemas.openxmlformats.org/drawingml/2006/main" name="Kantar template master">
  <a:themeElements>
    <a:clrScheme name="Kantar colour theme">
      <a:dk1>
        <a:srgbClr val="333333"/>
      </a:dk1>
      <a:lt1>
        <a:srgbClr val="FFFFFF"/>
      </a:lt1>
      <a:dk2>
        <a:srgbClr val="0060FF"/>
      </a:dk2>
      <a:lt2>
        <a:srgbClr val="802AB7"/>
      </a:lt2>
      <a:accent1>
        <a:srgbClr val="AEAE9F"/>
      </a:accent1>
      <a:accent2>
        <a:srgbClr val="00E5BA"/>
      </a:accent2>
      <a:accent3>
        <a:srgbClr val="00B600"/>
      </a:accent3>
      <a:accent4>
        <a:srgbClr val="FEDB00"/>
      </a:accent4>
      <a:accent5>
        <a:srgbClr val="FF5000"/>
      </a:accent5>
      <a:accent6>
        <a:srgbClr val="FA0028"/>
      </a:accent6>
      <a:hlink>
        <a:srgbClr val="0060FF"/>
      </a:hlink>
      <a:folHlink>
        <a:srgbClr val="802AB7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.potx" id="{5073E094-0A02-4CBA-9D9E-F756D6CC42E3}" vid="{0B14BA4B-4EBD-4412-B1F6-3A54F59A5A6B}"/>
    </a:ext>
  </a:extLst>
</a:theme>
</file>

<file path=ppt/theme/theme2.xml><?xml version="1.0" encoding="utf-8"?>
<a:theme xmlns:a="http://schemas.openxmlformats.org/drawingml/2006/main" name="Content slides - no sub heading">
  <a:themeElements>
    <a:clrScheme name="Kantar colour theme">
      <a:dk1>
        <a:srgbClr val="333333"/>
      </a:dk1>
      <a:lt1>
        <a:srgbClr val="FFFFFF"/>
      </a:lt1>
      <a:dk2>
        <a:srgbClr val="0060FF"/>
      </a:dk2>
      <a:lt2>
        <a:srgbClr val="802AB7"/>
      </a:lt2>
      <a:accent1>
        <a:srgbClr val="AEAE9F"/>
      </a:accent1>
      <a:accent2>
        <a:srgbClr val="00E5BA"/>
      </a:accent2>
      <a:accent3>
        <a:srgbClr val="00B600"/>
      </a:accent3>
      <a:accent4>
        <a:srgbClr val="FEDB00"/>
      </a:accent4>
      <a:accent5>
        <a:srgbClr val="FF5000"/>
      </a:accent5>
      <a:accent6>
        <a:srgbClr val="FA0028"/>
      </a:accent6>
      <a:hlink>
        <a:srgbClr val="0060FF"/>
      </a:hlink>
      <a:folHlink>
        <a:srgbClr val="802AB7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.potx" id="{5073E094-0A02-4CBA-9D9E-F756D6CC42E3}" vid="{EFDBF02B-FBC4-4172-858F-63CAFFD4B46A}"/>
    </a:ext>
  </a:extLst>
</a:theme>
</file>

<file path=ppt/theme/theme3.xml><?xml version="1.0" encoding="utf-8"?>
<a:theme xmlns:a="http://schemas.openxmlformats.org/drawingml/2006/main" name="Technical">
  <a:themeElements>
    <a:clrScheme name="Kantar colour theme">
      <a:dk1>
        <a:srgbClr val="333333"/>
      </a:dk1>
      <a:lt1>
        <a:srgbClr val="FFFFFF"/>
      </a:lt1>
      <a:dk2>
        <a:srgbClr val="0060FF"/>
      </a:dk2>
      <a:lt2>
        <a:srgbClr val="802AB7"/>
      </a:lt2>
      <a:accent1>
        <a:srgbClr val="AEAE9F"/>
      </a:accent1>
      <a:accent2>
        <a:srgbClr val="00E5BA"/>
      </a:accent2>
      <a:accent3>
        <a:srgbClr val="00B600"/>
      </a:accent3>
      <a:accent4>
        <a:srgbClr val="FEDB00"/>
      </a:accent4>
      <a:accent5>
        <a:srgbClr val="FF5000"/>
      </a:accent5>
      <a:accent6>
        <a:srgbClr val="FA0028"/>
      </a:accent6>
      <a:hlink>
        <a:srgbClr val="0060FF"/>
      </a:hlink>
      <a:folHlink>
        <a:srgbClr val="802AB7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defRPr sz="16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Kantar presentation template 16x9.potx" id="{5073E094-0A02-4CBA-9D9E-F756D6CC42E3}" vid="{BCABD1FA-5642-4129-B6CD-87ED8E1CD349}"/>
    </a:ext>
  </a:extLst>
</a:theme>
</file>

<file path=ppt/theme/theme4.xml><?xml version="1.0" encoding="utf-8"?>
<a:theme xmlns:a="http://schemas.openxmlformats.org/drawingml/2006/main" name="Adorn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gnificance red">
      <a:srgbClr val="E10000"/>
    </a:custClr>
    <a:custClr name="Significance red light">
      <a:srgbClr val="ED6666"/>
    </a:custClr>
    <a:custClr name="Significance green">
      <a:srgbClr val="00D200"/>
    </a:custClr>
    <a:custClr name="Significance green light">
      <a:srgbClr val="66E466"/>
    </a:custClr>
    <a:custClr name="Custom light blue">
      <a:srgbClr val="00B6FF"/>
    </a:custClr>
    <a:custClr name="Custom light green">
      <a:srgbClr val="9EE900"/>
    </a:custClr>
    <a:custClr name="Custom magenta">
      <a:srgbClr val="C700D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5F46AB9A849A4387A83C5CE2FE7B81" ma:contentTypeVersion="20" ma:contentTypeDescription="Create a new document." ma:contentTypeScope="" ma:versionID="f2923831107a965e18b1c1b72b973714">
  <xsd:schema xmlns:xsd="http://www.w3.org/2001/XMLSchema" xmlns:xs="http://www.w3.org/2001/XMLSchema" xmlns:p="http://schemas.microsoft.com/office/2006/metadata/properties" xmlns:ns2="0798a702-1754-4037-98c5-aa49f2aaa91f" xmlns:ns3="313b39ba-cd34-4137-979a-2cb260e5d7e4" targetNamespace="http://schemas.microsoft.com/office/2006/metadata/properties" ma:root="true" ma:fieldsID="851d29549f6ea71becc24fa0fb8e42e2" ns2:_="" ns3:_="">
    <xsd:import namespace="0798a702-1754-4037-98c5-aa49f2aaa91f"/>
    <xsd:import namespace="313b39ba-cd34-4137-979a-2cb260e5d7e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98a702-1754-4037-98c5-aa49f2aaa91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7ba24c81-a666-4daf-9e90-dde654db55de}" ma:internalName="TaxCatchAll" ma:showField="CatchAllData" ma:web="0798a702-1754-4037-98c5-aa49f2aaa91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3b39ba-cd34-4137-979a-2cb260e5d7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35d02d2-2acc-434b-b7bb-812ff22cbf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798a702-1754-4037-98c5-aa49f2aaa91f" xsi:nil="true"/>
    <lcf76f155ced4ddcb4097134ff3c332f xmlns="313b39ba-cd34-4137-979a-2cb260e5d7e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C375B81-FBF5-4924-A5E0-F0376D8E7D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7E0CD4-E20A-49F2-9DCF-14DA14252BCF}">
  <ds:schemaRefs>
    <ds:schemaRef ds:uri="0798a702-1754-4037-98c5-aa49f2aaa91f"/>
    <ds:schemaRef ds:uri="313b39ba-cd34-4137-979a-2cb260e5d7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2193883-9DEF-4394-A746-8B0504B231C0}">
  <ds:schemaRefs>
    <ds:schemaRef ds:uri="0798a702-1754-4037-98c5-aa49f2aaa91f"/>
    <ds:schemaRef ds:uri="313b39ba-cd34-4137-979a-2cb260e5d7e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15360451-616c-4952-b3e3-07ba12a7adb6}" enabled="1" method="Privileged" siteId="{1e355c04-e0a4-42ed-8e2d-7351591f0ef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Kantar presentation template 16x9</Template>
  <Application>Microsoft Office PowerPoint</Application>
  <PresentationFormat>Widescreen</PresentationFormat>
  <Slides>14</Slides>
  <Notes>5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Kantar template master</vt:lpstr>
      <vt:lpstr>Content slides - no sub heading</vt:lpstr>
      <vt:lpstr>Technical</vt:lpstr>
      <vt:lpstr>AdornVTI</vt:lpstr>
      <vt:lpstr>PowerPoint Presentation</vt:lpstr>
      <vt:lpstr>Table of Content </vt:lpstr>
      <vt:lpstr>Pipeline Overview</vt:lpstr>
      <vt:lpstr>Sample Mapping Table</vt:lpstr>
      <vt:lpstr>Process 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Success Metrics</vt:lpstr>
      <vt:lpstr>Summary &amp; 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Sub-heading</dc:subject>
  <dc:creator>Binumol Abraham</dc:creator>
  <cp:keywords>Project reference</cp:keywords>
  <dc:description>Date</dc:description>
  <cp:revision>1</cp:revision>
  <cp:lastPrinted>2017-03-24T13:40:26Z</cp:lastPrinted>
  <dcterms:created xsi:type="dcterms:W3CDTF">2024-06-15T13:24:28Z</dcterms:created>
  <dcterms:modified xsi:type="dcterms:W3CDTF">2025-12-09T05:57:15Z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0x010100415F46AB9A849A4387A83C5CE2FE7B81</vt:lpwstr>
  </property>
  <property fmtid="{D5CDD505-2E9C-101B-9397-08002B2CF9AE}" pid="3" name="MediaServiceImageTags">
    <vt:lpwstr/>
  </property>
  <property fmtid="{D5CDD505-2E9C-101B-9397-08002B2CF9AE}" pid="4" name="MSIP_Label_15360451-616c-4952-b3e3-07ba12a7adb6_Enabled">
    <vt:lpwstr>true</vt:lpwstr>
  </property>
  <property fmtid="{D5CDD505-2E9C-101B-9397-08002B2CF9AE}" pid="5" name="MSIP_Label_15360451-616c-4952-b3e3-07ba12a7adb6_SetDate">
    <vt:lpwstr>2024-06-28T05:17:38Z</vt:lpwstr>
  </property>
  <property fmtid="{D5CDD505-2E9C-101B-9397-08002B2CF9AE}" pid="6" name="MSIP_Label_15360451-616c-4952-b3e3-07ba12a7adb6_Method">
    <vt:lpwstr>Privileged</vt:lpwstr>
  </property>
  <property fmtid="{D5CDD505-2E9C-101B-9397-08002B2CF9AE}" pid="7" name="MSIP_Label_15360451-616c-4952-b3e3-07ba12a7adb6_Name">
    <vt:lpwstr>Recipient Only - Amber</vt:lpwstr>
  </property>
  <property fmtid="{D5CDD505-2E9C-101B-9397-08002B2CF9AE}" pid="8" name="MSIP_Label_15360451-616c-4952-b3e3-07ba12a7adb6_SiteId">
    <vt:lpwstr>1e355c04-e0a4-42ed-8e2d-7351591f0ef1</vt:lpwstr>
  </property>
  <property fmtid="{D5CDD505-2E9C-101B-9397-08002B2CF9AE}" pid="9" name="MSIP_Label_15360451-616c-4952-b3e3-07ba12a7adb6_ActionId">
    <vt:lpwstr>571e24cc-38c1-43c4-9ec0-df5822f25b45</vt:lpwstr>
  </property>
  <property fmtid="{D5CDD505-2E9C-101B-9397-08002B2CF9AE}" pid="10" name="MSIP_Label_15360451-616c-4952-b3e3-07ba12a7adb6_ContentBits">
    <vt:lpwstr>0</vt:lpwstr>
  </property>
</Properties>
</file>

<file path=docProps/thumbnail.jpeg>
</file>